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2"/>
  </p:notesMasterIdLst>
  <p:handoutMasterIdLst>
    <p:handoutMasterId r:id="rId23"/>
  </p:handoutMasterIdLst>
  <p:sldIdLst>
    <p:sldId id="256" r:id="rId2"/>
    <p:sldId id="257" r:id="rId3"/>
    <p:sldId id="258" r:id="rId4"/>
    <p:sldId id="259" r:id="rId5"/>
    <p:sldId id="260" r:id="rId6"/>
    <p:sldId id="262" r:id="rId7"/>
    <p:sldId id="264" r:id="rId8"/>
    <p:sldId id="263" r:id="rId9"/>
    <p:sldId id="261" r:id="rId10"/>
    <p:sldId id="265" r:id="rId11"/>
    <p:sldId id="266" r:id="rId12"/>
    <p:sldId id="267" r:id="rId13"/>
    <p:sldId id="268" r:id="rId14"/>
    <p:sldId id="269" r:id="rId15"/>
    <p:sldId id="270" r:id="rId16"/>
    <p:sldId id="271" r:id="rId17"/>
    <p:sldId id="272" r:id="rId18"/>
    <p:sldId id="273" r:id="rId19"/>
    <p:sldId id="274" r:id="rId20"/>
    <p:sldId id="275" r:id="rId21"/>
  </p:sldIdLst>
  <p:sldSz cx="6858000" cy="9906000" type="A4"/>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pos="2160" userDrawn="1">
          <p15:clr>
            <a:srgbClr val="A4A3A4"/>
          </p15:clr>
        </p15:guide>
        <p15:guide id="2" pos="2260" userDrawn="1">
          <p15:clr>
            <a:srgbClr val="A4A3A4"/>
          </p15:clr>
        </p15:guide>
        <p15:guide id="3" orient="horz" pos="288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7697"/>
    <p:restoredTop sz="94638"/>
  </p:normalViewPr>
  <p:slideViewPr>
    <p:cSldViewPr snapToGrid="0">
      <p:cViewPr varScale="1">
        <p:scale>
          <a:sx n="81" d="100"/>
          <a:sy n="81" d="100"/>
        </p:scale>
        <p:origin x="3824" y="200"/>
      </p:cViewPr>
      <p:guideLst/>
    </p:cSldViewPr>
  </p:slideViewPr>
  <p:notesTextViewPr>
    <p:cViewPr>
      <p:scale>
        <a:sx n="1" d="1"/>
        <a:sy n="1" d="1"/>
      </p:scale>
      <p:origin x="0" y="0"/>
    </p:cViewPr>
  </p:notesTextViewPr>
  <p:notesViewPr>
    <p:cSldViewPr snapToGrid="0">
      <p:cViewPr varScale="1">
        <p:scale>
          <a:sx n="94" d="100"/>
          <a:sy n="94" d="100"/>
        </p:scale>
        <p:origin x="984" y="208"/>
      </p:cViewPr>
      <p:guideLst>
        <p:guide pos="2160"/>
        <p:guide pos="2260"/>
        <p:guide orient="horz" pos="288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43F2C1A6-AAF9-5959-A8CC-98CA0D145C5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dirty="0"/>
          </a:p>
        </p:txBody>
      </p:sp>
      <p:sp>
        <p:nvSpPr>
          <p:cNvPr id="3" name="Espace réservé de la date 2">
            <a:extLst>
              <a:ext uri="{FF2B5EF4-FFF2-40B4-BE49-F238E27FC236}">
                <a16:creationId xmlns:a16="http://schemas.microsoft.com/office/drawing/2014/main" id="{484BDABE-CC50-5204-F111-12071331AE3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B360925-EA9B-BB44-9FF9-9C578D33AB84}" type="datetimeFigureOut">
              <a:rPr lang="fr-FR" smtClean="0"/>
              <a:t>07/01/2024</a:t>
            </a:fld>
            <a:endParaRPr lang="fr-FR" dirty="0"/>
          </a:p>
        </p:txBody>
      </p:sp>
      <p:sp>
        <p:nvSpPr>
          <p:cNvPr id="4" name="Espace réservé du pied de page 3">
            <a:extLst>
              <a:ext uri="{FF2B5EF4-FFF2-40B4-BE49-F238E27FC236}">
                <a16:creationId xmlns:a16="http://schemas.microsoft.com/office/drawing/2014/main" id="{BAA2E0DC-AEE5-40C5-E094-281ADA6819A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dirty="0"/>
          </a:p>
        </p:txBody>
      </p:sp>
      <p:sp>
        <p:nvSpPr>
          <p:cNvPr id="5" name="Espace réservé du numéro de diapositive 4">
            <a:extLst>
              <a:ext uri="{FF2B5EF4-FFF2-40B4-BE49-F238E27FC236}">
                <a16:creationId xmlns:a16="http://schemas.microsoft.com/office/drawing/2014/main" id="{6EC195F4-43A5-7B29-2747-295F8476BBB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13ACA27-64E3-8F4A-A52A-8BA380FC023D}" type="slidenum">
              <a:rPr lang="fr-FR" smtClean="0"/>
              <a:t>‹N°›</a:t>
            </a:fld>
            <a:endParaRPr lang="fr-FR" dirty="0"/>
          </a:p>
        </p:txBody>
      </p:sp>
    </p:spTree>
    <p:extLst>
      <p:ext uri="{BB962C8B-B14F-4D97-AF65-F5344CB8AC3E}">
        <p14:creationId xmlns:p14="http://schemas.microsoft.com/office/powerpoint/2010/main" val="207741178"/>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dirty="0"/>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FB07A10-E085-2849-B292-352C6DC09F7C}" type="datetimeFigureOut">
              <a:rPr lang="fr-FR" smtClean="0"/>
              <a:t>07/01/2024</a:t>
            </a:fld>
            <a:endParaRPr lang="fr-FR" dirty="0"/>
          </a:p>
        </p:txBody>
      </p:sp>
      <p:sp>
        <p:nvSpPr>
          <p:cNvPr id="4" name="Espace réservé de l'image des diapositives 3"/>
          <p:cNvSpPr>
            <a:spLocks noGrp="1" noRot="1" noChangeAspect="1"/>
          </p:cNvSpPr>
          <p:nvPr>
            <p:ph type="sldImg" idx="2"/>
          </p:nvPr>
        </p:nvSpPr>
        <p:spPr>
          <a:xfrm>
            <a:off x="2360613" y="1143000"/>
            <a:ext cx="2136775" cy="3086100"/>
          </a:xfrm>
          <a:prstGeom prst="rect">
            <a:avLst/>
          </a:prstGeom>
          <a:noFill/>
          <a:ln w="12700">
            <a:solidFill>
              <a:prstClr val="black"/>
            </a:solidFill>
          </a:ln>
        </p:spPr>
        <p:txBody>
          <a:bodyPr vert="horz" lIns="91440" tIns="45720" rIns="91440" bIns="45720" rtlCol="0" anchor="ctr"/>
          <a:lstStyle/>
          <a:p>
            <a:endParaRPr lang="fr-FR" dirty="0"/>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dirty="0"/>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42E3E20-BAF1-904D-B3D4-9FDBD2B353AF}" type="slidenum">
              <a:rPr lang="fr-FR" smtClean="0"/>
              <a:t>‹N°›</a:t>
            </a:fld>
            <a:endParaRPr lang="fr-FR" dirty="0"/>
          </a:p>
        </p:txBody>
      </p:sp>
    </p:spTree>
    <p:extLst>
      <p:ext uri="{BB962C8B-B14F-4D97-AF65-F5344CB8AC3E}">
        <p14:creationId xmlns:p14="http://schemas.microsoft.com/office/powerpoint/2010/main" val="93419828"/>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es notes 2"/>
          <p:cNvSpPr>
            <a:spLocks noGrp="1"/>
          </p:cNvSpPr>
          <p:nvPr>
            <p:ph type="body" idx="1"/>
          </p:nvPr>
        </p:nvSpPr>
        <p:spPr>
          <a:xfrm>
            <a:off x="0" y="2463421"/>
            <a:ext cx="6858000" cy="4217157"/>
          </a:xfrm>
        </p:spPr>
        <p:txBody>
          <a:bodyPr/>
          <a:lstStyle/>
          <a:p>
            <a:pPr algn="ctr"/>
            <a:r>
              <a:rPr lang="fr-FR" sz="2400" b="1" dirty="0">
                <a:latin typeface="+mj-lt"/>
              </a:rPr>
              <a:t>Titre Professionnel Développeur Web et Mobile</a:t>
            </a:r>
          </a:p>
          <a:p>
            <a:pPr algn="ctr"/>
            <a:endParaRPr lang="fr-FR" sz="2400" b="1" dirty="0">
              <a:latin typeface="+mj-lt"/>
            </a:endParaRPr>
          </a:p>
          <a:p>
            <a:pPr algn="ctr"/>
            <a:endParaRPr lang="fr-FR" sz="2400" b="1" dirty="0">
              <a:latin typeface="+mj-lt"/>
            </a:endParaRPr>
          </a:p>
          <a:p>
            <a:pPr algn="ctr"/>
            <a:r>
              <a:rPr lang="fr-FR" sz="1800" dirty="0">
                <a:latin typeface="+mj-lt"/>
              </a:rPr>
              <a:t>Dossier Projet</a:t>
            </a:r>
          </a:p>
          <a:p>
            <a:pPr algn="ctr"/>
            <a:endParaRPr lang="fr-FR" sz="1800" b="1" dirty="0">
              <a:latin typeface="Abadi MT Condensed Light" panose="020B0306030101010103" pitchFamily="34" charset="77"/>
            </a:endParaRPr>
          </a:p>
          <a:p>
            <a:pPr algn="ctr"/>
            <a:endParaRPr lang="fr-FR" sz="1800" b="1" dirty="0">
              <a:latin typeface="Abadi MT Condensed Light" panose="020B0306030101010103" pitchFamily="34" charset="77"/>
            </a:endParaRPr>
          </a:p>
          <a:p>
            <a:pPr algn="ctr"/>
            <a:endParaRPr lang="fr-FR" sz="1800" b="1" dirty="0">
              <a:latin typeface="Abadi MT Condensed Light" panose="020B0306030101010103" pitchFamily="34" charset="77"/>
            </a:endParaRPr>
          </a:p>
          <a:p>
            <a:pPr algn="ctr"/>
            <a:endParaRPr lang="fr-FR" sz="1800" b="1" dirty="0">
              <a:latin typeface="Abadi MT Condensed Light" panose="020B0306030101010103" pitchFamily="34" charset="77"/>
            </a:endParaRPr>
          </a:p>
          <a:p>
            <a:pPr algn="ctr"/>
            <a:endParaRPr lang="fr-FR" sz="1800" b="1" dirty="0">
              <a:latin typeface="Abadi MT Condensed Light" panose="020B0306030101010103" pitchFamily="34" charset="77"/>
            </a:endParaRPr>
          </a:p>
          <a:p>
            <a:pPr algn="ctr"/>
            <a:endParaRPr lang="fr-FR" sz="1800" b="1" dirty="0">
              <a:latin typeface="Abadi MT Condensed Light" panose="020B0306030101010103" pitchFamily="34" charset="77"/>
            </a:endParaRPr>
          </a:p>
          <a:p>
            <a:pPr algn="ctr"/>
            <a:r>
              <a:rPr lang="fr-FR" sz="1800" b="1" dirty="0">
                <a:latin typeface="Abadi MT Condensed Light" panose="020B0306030101010103" pitchFamily="34" charset="77"/>
              </a:rPr>
              <a:t>Présenté par David Sat</a:t>
            </a:r>
          </a:p>
          <a:p>
            <a:pPr algn="ctr"/>
            <a:r>
              <a:rPr lang="fr-FR" sz="1800" b="1" dirty="0">
                <a:latin typeface="Abadi MT Condensed Light" panose="020B0306030101010103" pitchFamily="34" charset="77"/>
              </a:rPr>
              <a:t>Formateur et Encadrant Technique</a:t>
            </a:r>
          </a:p>
          <a:p>
            <a:pPr algn="ctr"/>
            <a:r>
              <a:rPr lang="fr-FR" sz="1800" b="1" dirty="0">
                <a:latin typeface="Abadi MT Condensed Light" panose="020B0306030101010103" pitchFamily="34" charset="77"/>
              </a:rPr>
              <a:t>Paterne </a:t>
            </a:r>
          </a:p>
        </p:txBody>
      </p:sp>
      <p:sp>
        <p:nvSpPr>
          <p:cNvPr id="4" name="Espace réservé du numéro de diapositive 3"/>
          <p:cNvSpPr>
            <a:spLocks noGrp="1"/>
          </p:cNvSpPr>
          <p:nvPr>
            <p:ph type="sldNum" sz="quarter" idx="5"/>
          </p:nvPr>
        </p:nvSpPr>
        <p:spPr/>
        <p:txBody>
          <a:bodyPr/>
          <a:lstStyle/>
          <a:p>
            <a:fld id="{A42E3E20-BAF1-904D-B3D4-9FDBD2B353AF}" type="slidenum">
              <a:rPr lang="fr-FR" smtClean="0"/>
              <a:t>1</a:t>
            </a:fld>
            <a:endParaRPr lang="fr-FR" dirty="0"/>
          </a:p>
        </p:txBody>
      </p:sp>
      <p:pic>
        <p:nvPicPr>
          <p:cNvPr id="7" name="Image 6">
            <a:extLst>
              <a:ext uri="{FF2B5EF4-FFF2-40B4-BE49-F238E27FC236}">
                <a16:creationId xmlns:a16="http://schemas.microsoft.com/office/drawing/2014/main" id="{A85D7719-528A-C1BA-F14E-BB8857F1DBBB}"/>
              </a:ext>
            </a:extLst>
          </p:cNvPr>
          <p:cNvPicPr>
            <a:picLocks noChangeAspect="1"/>
          </p:cNvPicPr>
          <p:nvPr/>
        </p:nvPicPr>
        <p:blipFill>
          <a:blip r:embed="rId3"/>
          <a:stretch>
            <a:fillRect/>
          </a:stretch>
        </p:blipFill>
        <p:spPr>
          <a:xfrm>
            <a:off x="2415654" y="4362449"/>
            <a:ext cx="2266475" cy="419100"/>
          </a:xfrm>
          <a:prstGeom prst="rect">
            <a:avLst/>
          </a:prstGeom>
        </p:spPr>
      </p:pic>
      <p:sp>
        <p:nvSpPr>
          <p:cNvPr id="8" name="Espace réservé du pied de page 7">
            <a:extLst>
              <a:ext uri="{FF2B5EF4-FFF2-40B4-BE49-F238E27FC236}">
                <a16:creationId xmlns:a16="http://schemas.microsoft.com/office/drawing/2014/main" id="{4B13918E-9F5A-10EF-1828-9C64DEC96AE3}"/>
              </a:ext>
            </a:extLst>
          </p:cNvPr>
          <p:cNvSpPr>
            <a:spLocks noGrp="1"/>
          </p:cNvSpPr>
          <p:nvPr>
            <p:ph type="ftr" sz="quarter" idx="4"/>
          </p:nvPr>
        </p:nvSpPr>
        <p:spPr/>
        <p:txBody>
          <a:bodyPr/>
          <a:lstStyle/>
          <a:p>
            <a:endParaRPr lang="fr-FR" dirty="0"/>
          </a:p>
        </p:txBody>
      </p:sp>
    </p:spTree>
    <p:extLst>
      <p:ext uri="{BB962C8B-B14F-4D97-AF65-F5344CB8AC3E}">
        <p14:creationId xmlns:p14="http://schemas.microsoft.com/office/powerpoint/2010/main" val="28844224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360613" y="1143000"/>
            <a:ext cx="2136775" cy="3086100"/>
          </a:xfrm>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A42E3E20-BAF1-904D-B3D4-9FDBD2B353AF}" type="slidenum">
              <a:rPr lang="fr-FR" smtClean="0"/>
              <a:t>10</a:t>
            </a:fld>
            <a:endParaRPr lang="fr-FR" dirty="0"/>
          </a:p>
        </p:txBody>
      </p:sp>
      <p:sp>
        <p:nvSpPr>
          <p:cNvPr id="5" name="Espace réservé du pied de page 4">
            <a:extLst>
              <a:ext uri="{FF2B5EF4-FFF2-40B4-BE49-F238E27FC236}">
                <a16:creationId xmlns:a16="http://schemas.microsoft.com/office/drawing/2014/main" id="{97FCAB0C-8C6F-E463-60EC-1FF8992D1AE8}"/>
              </a:ext>
            </a:extLst>
          </p:cNvPr>
          <p:cNvSpPr>
            <a:spLocks noGrp="1"/>
          </p:cNvSpPr>
          <p:nvPr>
            <p:ph type="ftr" sz="quarter" idx="4"/>
          </p:nvPr>
        </p:nvSpPr>
        <p:spPr/>
        <p:txBody>
          <a:bodyPr/>
          <a:lstStyle/>
          <a:p>
            <a:endParaRPr lang="fr-FR" dirty="0"/>
          </a:p>
        </p:txBody>
      </p:sp>
    </p:spTree>
    <p:extLst>
      <p:ext uri="{BB962C8B-B14F-4D97-AF65-F5344CB8AC3E}">
        <p14:creationId xmlns:p14="http://schemas.microsoft.com/office/powerpoint/2010/main" val="12430621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360613" y="1143000"/>
            <a:ext cx="2136775" cy="3086100"/>
          </a:xfrm>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A42E3E20-BAF1-904D-B3D4-9FDBD2B353AF}" type="slidenum">
              <a:rPr lang="fr-FR" smtClean="0"/>
              <a:t>11</a:t>
            </a:fld>
            <a:endParaRPr lang="fr-FR" dirty="0"/>
          </a:p>
        </p:txBody>
      </p:sp>
      <p:sp>
        <p:nvSpPr>
          <p:cNvPr id="5" name="Espace réservé du pied de page 4">
            <a:extLst>
              <a:ext uri="{FF2B5EF4-FFF2-40B4-BE49-F238E27FC236}">
                <a16:creationId xmlns:a16="http://schemas.microsoft.com/office/drawing/2014/main" id="{97FCAB0C-8C6F-E463-60EC-1FF8992D1AE8}"/>
              </a:ext>
            </a:extLst>
          </p:cNvPr>
          <p:cNvSpPr>
            <a:spLocks noGrp="1"/>
          </p:cNvSpPr>
          <p:nvPr>
            <p:ph type="ftr" sz="quarter" idx="4"/>
          </p:nvPr>
        </p:nvSpPr>
        <p:spPr/>
        <p:txBody>
          <a:bodyPr/>
          <a:lstStyle/>
          <a:p>
            <a:endParaRPr lang="fr-FR" dirty="0"/>
          </a:p>
        </p:txBody>
      </p:sp>
    </p:spTree>
    <p:extLst>
      <p:ext uri="{BB962C8B-B14F-4D97-AF65-F5344CB8AC3E}">
        <p14:creationId xmlns:p14="http://schemas.microsoft.com/office/powerpoint/2010/main" val="20010316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360613" y="1143000"/>
            <a:ext cx="2136775" cy="3086100"/>
          </a:xfrm>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A42E3E20-BAF1-904D-B3D4-9FDBD2B353AF}" type="slidenum">
              <a:rPr lang="fr-FR" smtClean="0"/>
              <a:t>12</a:t>
            </a:fld>
            <a:endParaRPr lang="fr-FR" dirty="0"/>
          </a:p>
        </p:txBody>
      </p:sp>
      <p:sp>
        <p:nvSpPr>
          <p:cNvPr id="5" name="Espace réservé du pied de page 4">
            <a:extLst>
              <a:ext uri="{FF2B5EF4-FFF2-40B4-BE49-F238E27FC236}">
                <a16:creationId xmlns:a16="http://schemas.microsoft.com/office/drawing/2014/main" id="{97FCAB0C-8C6F-E463-60EC-1FF8992D1AE8}"/>
              </a:ext>
            </a:extLst>
          </p:cNvPr>
          <p:cNvSpPr>
            <a:spLocks noGrp="1"/>
          </p:cNvSpPr>
          <p:nvPr>
            <p:ph type="ftr" sz="quarter" idx="4"/>
          </p:nvPr>
        </p:nvSpPr>
        <p:spPr/>
        <p:txBody>
          <a:bodyPr/>
          <a:lstStyle/>
          <a:p>
            <a:endParaRPr lang="fr-FR" dirty="0"/>
          </a:p>
        </p:txBody>
      </p:sp>
    </p:spTree>
    <p:extLst>
      <p:ext uri="{BB962C8B-B14F-4D97-AF65-F5344CB8AC3E}">
        <p14:creationId xmlns:p14="http://schemas.microsoft.com/office/powerpoint/2010/main" val="30646433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360613" y="1143000"/>
            <a:ext cx="2136775" cy="3086100"/>
          </a:xfrm>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A42E3E20-BAF1-904D-B3D4-9FDBD2B353AF}" type="slidenum">
              <a:rPr lang="fr-FR" smtClean="0"/>
              <a:t>13</a:t>
            </a:fld>
            <a:endParaRPr lang="fr-FR" dirty="0"/>
          </a:p>
        </p:txBody>
      </p:sp>
      <p:sp>
        <p:nvSpPr>
          <p:cNvPr id="5" name="Espace réservé du pied de page 4">
            <a:extLst>
              <a:ext uri="{FF2B5EF4-FFF2-40B4-BE49-F238E27FC236}">
                <a16:creationId xmlns:a16="http://schemas.microsoft.com/office/drawing/2014/main" id="{97FCAB0C-8C6F-E463-60EC-1FF8992D1AE8}"/>
              </a:ext>
            </a:extLst>
          </p:cNvPr>
          <p:cNvSpPr>
            <a:spLocks noGrp="1"/>
          </p:cNvSpPr>
          <p:nvPr>
            <p:ph type="ftr" sz="quarter" idx="4"/>
          </p:nvPr>
        </p:nvSpPr>
        <p:spPr/>
        <p:txBody>
          <a:bodyPr/>
          <a:lstStyle/>
          <a:p>
            <a:endParaRPr lang="fr-FR" dirty="0"/>
          </a:p>
        </p:txBody>
      </p:sp>
    </p:spTree>
    <p:extLst>
      <p:ext uri="{BB962C8B-B14F-4D97-AF65-F5344CB8AC3E}">
        <p14:creationId xmlns:p14="http://schemas.microsoft.com/office/powerpoint/2010/main" val="33419420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360613" y="1143000"/>
            <a:ext cx="2136775" cy="3086100"/>
          </a:xfrm>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A42E3E20-BAF1-904D-B3D4-9FDBD2B353AF}" type="slidenum">
              <a:rPr lang="fr-FR" smtClean="0"/>
              <a:t>14</a:t>
            </a:fld>
            <a:endParaRPr lang="fr-FR" dirty="0"/>
          </a:p>
        </p:txBody>
      </p:sp>
      <p:sp>
        <p:nvSpPr>
          <p:cNvPr id="5" name="Espace réservé du pied de page 4">
            <a:extLst>
              <a:ext uri="{FF2B5EF4-FFF2-40B4-BE49-F238E27FC236}">
                <a16:creationId xmlns:a16="http://schemas.microsoft.com/office/drawing/2014/main" id="{97FCAB0C-8C6F-E463-60EC-1FF8992D1AE8}"/>
              </a:ext>
            </a:extLst>
          </p:cNvPr>
          <p:cNvSpPr>
            <a:spLocks noGrp="1"/>
          </p:cNvSpPr>
          <p:nvPr>
            <p:ph type="ftr" sz="quarter" idx="4"/>
          </p:nvPr>
        </p:nvSpPr>
        <p:spPr/>
        <p:txBody>
          <a:bodyPr/>
          <a:lstStyle/>
          <a:p>
            <a:endParaRPr lang="fr-FR" dirty="0"/>
          </a:p>
        </p:txBody>
      </p:sp>
    </p:spTree>
    <p:extLst>
      <p:ext uri="{BB962C8B-B14F-4D97-AF65-F5344CB8AC3E}">
        <p14:creationId xmlns:p14="http://schemas.microsoft.com/office/powerpoint/2010/main" val="7933386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360613" y="1143000"/>
            <a:ext cx="2136775" cy="3086100"/>
          </a:xfrm>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A42E3E20-BAF1-904D-B3D4-9FDBD2B353AF}" type="slidenum">
              <a:rPr lang="fr-FR" smtClean="0"/>
              <a:t>15</a:t>
            </a:fld>
            <a:endParaRPr lang="fr-FR" dirty="0"/>
          </a:p>
        </p:txBody>
      </p:sp>
      <p:sp>
        <p:nvSpPr>
          <p:cNvPr id="5" name="Espace réservé du pied de page 4">
            <a:extLst>
              <a:ext uri="{FF2B5EF4-FFF2-40B4-BE49-F238E27FC236}">
                <a16:creationId xmlns:a16="http://schemas.microsoft.com/office/drawing/2014/main" id="{97FCAB0C-8C6F-E463-60EC-1FF8992D1AE8}"/>
              </a:ext>
            </a:extLst>
          </p:cNvPr>
          <p:cNvSpPr>
            <a:spLocks noGrp="1"/>
          </p:cNvSpPr>
          <p:nvPr>
            <p:ph type="ftr" sz="quarter" idx="4"/>
          </p:nvPr>
        </p:nvSpPr>
        <p:spPr/>
        <p:txBody>
          <a:bodyPr/>
          <a:lstStyle/>
          <a:p>
            <a:endParaRPr lang="fr-FR" dirty="0"/>
          </a:p>
        </p:txBody>
      </p:sp>
    </p:spTree>
    <p:extLst>
      <p:ext uri="{BB962C8B-B14F-4D97-AF65-F5344CB8AC3E}">
        <p14:creationId xmlns:p14="http://schemas.microsoft.com/office/powerpoint/2010/main" val="32925367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360613" y="1143000"/>
            <a:ext cx="2136775" cy="3086100"/>
          </a:xfrm>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A42E3E20-BAF1-904D-B3D4-9FDBD2B353AF}" type="slidenum">
              <a:rPr lang="fr-FR" smtClean="0"/>
              <a:t>16</a:t>
            </a:fld>
            <a:endParaRPr lang="fr-FR" dirty="0"/>
          </a:p>
        </p:txBody>
      </p:sp>
      <p:sp>
        <p:nvSpPr>
          <p:cNvPr id="5" name="Espace réservé du pied de page 4">
            <a:extLst>
              <a:ext uri="{FF2B5EF4-FFF2-40B4-BE49-F238E27FC236}">
                <a16:creationId xmlns:a16="http://schemas.microsoft.com/office/drawing/2014/main" id="{97FCAB0C-8C6F-E463-60EC-1FF8992D1AE8}"/>
              </a:ext>
            </a:extLst>
          </p:cNvPr>
          <p:cNvSpPr>
            <a:spLocks noGrp="1"/>
          </p:cNvSpPr>
          <p:nvPr>
            <p:ph type="ftr" sz="quarter" idx="4"/>
          </p:nvPr>
        </p:nvSpPr>
        <p:spPr/>
        <p:txBody>
          <a:bodyPr/>
          <a:lstStyle/>
          <a:p>
            <a:endParaRPr lang="fr-FR" dirty="0"/>
          </a:p>
        </p:txBody>
      </p:sp>
    </p:spTree>
    <p:extLst>
      <p:ext uri="{BB962C8B-B14F-4D97-AF65-F5344CB8AC3E}">
        <p14:creationId xmlns:p14="http://schemas.microsoft.com/office/powerpoint/2010/main" val="39490195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360613" y="1143000"/>
            <a:ext cx="2136775" cy="3086100"/>
          </a:xfrm>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A42E3E20-BAF1-904D-B3D4-9FDBD2B353AF}" type="slidenum">
              <a:rPr lang="fr-FR" smtClean="0"/>
              <a:t>17</a:t>
            </a:fld>
            <a:endParaRPr lang="fr-FR" dirty="0"/>
          </a:p>
        </p:txBody>
      </p:sp>
      <p:sp>
        <p:nvSpPr>
          <p:cNvPr id="5" name="Espace réservé du pied de page 4">
            <a:extLst>
              <a:ext uri="{FF2B5EF4-FFF2-40B4-BE49-F238E27FC236}">
                <a16:creationId xmlns:a16="http://schemas.microsoft.com/office/drawing/2014/main" id="{97FCAB0C-8C6F-E463-60EC-1FF8992D1AE8}"/>
              </a:ext>
            </a:extLst>
          </p:cNvPr>
          <p:cNvSpPr>
            <a:spLocks noGrp="1"/>
          </p:cNvSpPr>
          <p:nvPr>
            <p:ph type="ftr" sz="quarter" idx="4"/>
          </p:nvPr>
        </p:nvSpPr>
        <p:spPr/>
        <p:txBody>
          <a:bodyPr/>
          <a:lstStyle/>
          <a:p>
            <a:endParaRPr lang="fr-FR" dirty="0"/>
          </a:p>
        </p:txBody>
      </p:sp>
    </p:spTree>
    <p:extLst>
      <p:ext uri="{BB962C8B-B14F-4D97-AF65-F5344CB8AC3E}">
        <p14:creationId xmlns:p14="http://schemas.microsoft.com/office/powerpoint/2010/main" val="41162007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360613" y="1143000"/>
            <a:ext cx="2136775" cy="3086100"/>
          </a:xfrm>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A42E3E20-BAF1-904D-B3D4-9FDBD2B353AF}" type="slidenum">
              <a:rPr lang="fr-FR" smtClean="0"/>
              <a:t>18</a:t>
            </a:fld>
            <a:endParaRPr lang="fr-FR" dirty="0"/>
          </a:p>
        </p:txBody>
      </p:sp>
      <p:sp>
        <p:nvSpPr>
          <p:cNvPr id="5" name="Espace réservé du pied de page 4">
            <a:extLst>
              <a:ext uri="{FF2B5EF4-FFF2-40B4-BE49-F238E27FC236}">
                <a16:creationId xmlns:a16="http://schemas.microsoft.com/office/drawing/2014/main" id="{97FCAB0C-8C6F-E463-60EC-1FF8992D1AE8}"/>
              </a:ext>
            </a:extLst>
          </p:cNvPr>
          <p:cNvSpPr>
            <a:spLocks noGrp="1"/>
          </p:cNvSpPr>
          <p:nvPr>
            <p:ph type="ftr" sz="quarter" idx="4"/>
          </p:nvPr>
        </p:nvSpPr>
        <p:spPr/>
        <p:txBody>
          <a:bodyPr/>
          <a:lstStyle/>
          <a:p>
            <a:endParaRPr lang="fr-FR" dirty="0"/>
          </a:p>
        </p:txBody>
      </p:sp>
    </p:spTree>
    <p:extLst>
      <p:ext uri="{BB962C8B-B14F-4D97-AF65-F5344CB8AC3E}">
        <p14:creationId xmlns:p14="http://schemas.microsoft.com/office/powerpoint/2010/main" val="4957519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360613" y="1143000"/>
            <a:ext cx="2136775" cy="3086100"/>
          </a:xfrm>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A42E3E20-BAF1-904D-B3D4-9FDBD2B353AF}" type="slidenum">
              <a:rPr lang="fr-FR" smtClean="0"/>
              <a:t>19</a:t>
            </a:fld>
            <a:endParaRPr lang="fr-FR" dirty="0"/>
          </a:p>
        </p:txBody>
      </p:sp>
      <p:sp>
        <p:nvSpPr>
          <p:cNvPr id="5" name="Espace réservé du pied de page 4">
            <a:extLst>
              <a:ext uri="{FF2B5EF4-FFF2-40B4-BE49-F238E27FC236}">
                <a16:creationId xmlns:a16="http://schemas.microsoft.com/office/drawing/2014/main" id="{97FCAB0C-8C6F-E463-60EC-1FF8992D1AE8}"/>
              </a:ext>
            </a:extLst>
          </p:cNvPr>
          <p:cNvSpPr>
            <a:spLocks noGrp="1"/>
          </p:cNvSpPr>
          <p:nvPr>
            <p:ph type="ftr" sz="quarter" idx="4"/>
          </p:nvPr>
        </p:nvSpPr>
        <p:spPr/>
        <p:txBody>
          <a:bodyPr/>
          <a:lstStyle/>
          <a:p>
            <a:endParaRPr lang="fr-FR" dirty="0"/>
          </a:p>
        </p:txBody>
      </p:sp>
    </p:spTree>
    <p:extLst>
      <p:ext uri="{BB962C8B-B14F-4D97-AF65-F5344CB8AC3E}">
        <p14:creationId xmlns:p14="http://schemas.microsoft.com/office/powerpoint/2010/main" val="5558173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es notes 2"/>
          <p:cNvSpPr>
            <a:spLocks noGrp="1"/>
          </p:cNvSpPr>
          <p:nvPr>
            <p:ph type="body" idx="1"/>
          </p:nvPr>
        </p:nvSpPr>
        <p:spPr>
          <a:xfrm>
            <a:off x="685800" y="846161"/>
            <a:ext cx="5486400" cy="7670042"/>
          </a:xfrm>
        </p:spPr>
        <p:txBody>
          <a:bodyPr/>
          <a:lstStyle/>
          <a:p>
            <a:r>
              <a:rPr lang="fr-FR" sz="1800" b="1" dirty="0">
                <a:latin typeface="+mj-lt"/>
              </a:rPr>
              <a:t>Table des matières</a:t>
            </a:r>
          </a:p>
          <a:p>
            <a:endParaRPr lang="fr-FR" sz="1800" b="1" dirty="0">
              <a:latin typeface="+mj-lt"/>
            </a:endParaRPr>
          </a:p>
          <a:p>
            <a:pPr lvl="1"/>
            <a:r>
              <a:rPr lang="fr-FR" sz="1600" dirty="0">
                <a:latin typeface="+mj-lt"/>
              </a:rPr>
              <a:t>Introduction				P.3</a:t>
            </a:r>
          </a:p>
          <a:p>
            <a:pPr lvl="1"/>
            <a:r>
              <a:rPr lang="fr-FR" sz="1600" dirty="0">
                <a:latin typeface="+mj-lt"/>
              </a:rPr>
              <a:t>Résumé du projet			P.3</a:t>
            </a:r>
          </a:p>
          <a:p>
            <a:pPr lvl="1"/>
            <a:endParaRPr lang="fr-FR" sz="1600" dirty="0">
              <a:latin typeface="+mj-lt"/>
            </a:endParaRPr>
          </a:p>
          <a:p>
            <a:pPr lvl="1"/>
            <a:r>
              <a:rPr lang="fr-FR" sz="1600" dirty="0">
                <a:latin typeface="+mj-lt"/>
              </a:rPr>
              <a:t>Cahier des charges			P.4</a:t>
            </a:r>
          </a:p>
          <a:p>
            <a:pPr marL="1257300" lvl="2" indent="-342900">
              <a:buFont typeface="+mj-lt"/>
              <a:buAutoNum type="arabicPeriod"/>
            </a:pPr>
            <a:r>
              <a:rPr lang="fr-FR" sz="1600" dirty="0">
                <a:latin typeface="+mj-lt"/>
              </a:rPr>
              <a:t>Présentation de projet		P.4</a:t>
            </a:r>
          </a:p>
          <a:p>
            <a:pPr marL="1257300" lvl="2" indent="-342900">
              <a:buFont typeface="+mj-lt"/>
              <a:buAutoNum type="arabicPeriod"/>
            </a:pPr>
            <a:r>
              <a:rPr lang="fr-FR" sz="1600" dirty="0">
                <a:latin typeface="+mj-lt"/>
              </a:rPr>
              <a:t>Éléments fournis par le client		P.4</a:t>
            </a:r>
          </a:p>
          <a:p>
            <a:pPr marL="1257300" lvl="2" indent="-342900">
              <a:buFont typeface="+mj-lt"/>
              <a:buAutoNum type="arabicPeriod"/>
            </a:pPr>
            <a:r>
              <a:rPr lang="fr-FR" sz="1600" dirty="0">
                <a:latin typeface="+mj-lt"/>
              </a:rPr>
              <a:t>Résultat final attendu		P.4</a:t>
            </a:r>
          </a:p>
          <a:p>
            <a:pPr lvl="1"/>
            <a:endParaRPr lang="fr-FR" sz="1600" dirty="0">
              <a:latin typeface="+mj-lt"/>
            </a:endParaRPr>
          </a:p>
          <a:p>
            <a:pPr lvl="1"/>
            <a:r>
              <a:rPr lang="fr-FR" sz="1600" dirty="0">
                <a:latin typeface="+mj-lt"/>
              </a:rPr>
              <a:t>Mise en place du projet			P.5</a:t>
            </a:r>
          </a:p>
          <a:p>
            <a:pPr marL="1257300" lvl="2" indent="-342900">
              <a:buFont typeface="+mj-lt"/>
              <a:buAutoNum type="arabicPeriod"/>
            </a:pPr>
            <a:r>
              <a:rPr lang="fr-FR" sz="1600" dirty="0">
                <a:latin typeface="+mj-lt"/>
              </a:rPr>
              <a:t>Initialisation de la page HTML		P.5</a:t>
            </a:r>
          </a:p>
          <a:p>
            <a:pPr marL="1257300" lvl="2" indent="-342900">
              <a:buFont typeface="+mj-lt"/>
              <a:buAutoNum type="arabicPeriod"/>
            </a:pPr>
            <a:r>
              <a:rPr lang="fr-FR" sz="1600" dirty="0">
                <a:latin typeface="+mj-lt"/>
              </a:rPr>
              <a:t>Insertion des outils 		P.5</a:t>
            </a:r>
          </a:p>
          <a:p>
            <a:pPr lvl="1"/>
            <a:endParaRPr lang="fr-FR" sz="1600" dirty="0">
              <a:latin typeface="+mj-lt"/>
            </a:endParaRPr>
          </a:p>
          <a:p>
            <a:pPr lvl="1"/>
            <a:r>
              <a:rPr lang="fr-FR" sz="1600" dirty="0">
                <a:latin typeface="+mj-lt"/>
              </a:rPr>
              <a:t>Méthodologie pour la réalisation de projet	P.6</a:t>
            </a:r>
          </a:p>
          <a:p>
            <a:pPr lvl="1"/>
            <a:endParaRPr lang="fr-FR" sz="1600" dirty="0">
              <a:latin typeface="+mj-lt"/>
            </a:endParaRPr>
          </a:p>
          <a:p>
            <a:pPr lvl="1"/>
            <a:r>
              <a:rPr lang="fr-FR" sz="1600" dirty="0">
                <a:latin typeface="+mj-lt"/>
              </a:rPr>
              <a:t>Descriptions des technologies utilisées		P.7</a:t>
            </a:r>
          </a:p>
          <a:p>
            <a:pPr marL="1257300" lvl="2" indent="-342900">
              <a:buFont typeface="+mj-lt"/>
              <a:buAutoNum type="arabicPeriod"/>
            </a:pPr>
            <a:r>
              <a:rPr lang="fr-FR" sz="1600" dirty="0">
                <a:latin typeface="+mj-lt"/>
              </a:rPr>
              <a:t>VSCode			P.7</a:t>
            </a:r>
          </a:p>
          <a:p>
            <a:pPr marL="1257300" lvl="2" indent="-342900">
              <a:buFont typeface="+mj-lt"/>
              <a:buAutoNum type="arabicPeriod"/>
            </a:pPr>
            <a:r>
              <a:rPr lang="fr-FR" sz="1600" dirty="0">
                <a:latin typeface="+mj-lt"/>
              </a:rPr>
              <a:t>Bootstrap			P.7</a:t>
            </a:r>
          </a:p>
          <a:p>
            <a:pPr marL="1257300" lvl="2" indent="-342900">
              <a:buFont typeface="+mj-lt"/>
              <a:buAutoNum type="arabicPeriod"/>
            </a:pPr>
            <a:r>
              <a:rPr lang="fr-FR" sz="1600" dirty="0">
                <a:latin typeface="+mj-lt"/>
              </a:rPr>
              <a:t>CSS				P.7</a:t>
            </a:r>
          </a:p>
          <a:p>
            <a:pPr marL="1257300" lvl="2" indent="-342900">
              <a:buFont typeface="+mj-lt"/>
              <a:buAutoNum type="arabicPeriod"/>
            </a:pPr>
            <a:r>
              <a:rPr lang="fr-FR" sz="1600" dirty="0">
                <a:latin typeface="+mj-lt"/>
              </a:rPr>
              <a:t>Fontawesome			P.7</a:t>
            </a:r>
          </a:p>
          <a:p>
            <a:pPr marL="1257300" lvl="2" indent="-342900">
              <a:buFont typeface="+mj-lt"/>
              <a:buAutoNum type="arabicPeriod"/>
            </a:pPr>
            <a:r>
              <a:rPr lang="fr-FR" sz="1600" dirty="0">
                <a:latin typeface="+mj-lt"/>
              </a:rPr>
              <a:t>Flaticon			P.7</a:t>
            </a:r>
          </a:p>
          <a:p>
            <a:pPr marL="1257300" lvl="2" indent="-342900">
              <a:buFont typeface="+mj-lt"/>
              <a:buAutoNum type="arabicPeriod"/>
            </a:pPr>
            <a:r>
              <a:rPr lang="fr-FR" sz="1600" dirty="0">
                <a:latin typeface="+mj-lt"/>
              </a:rPr>
              <a:t>Mobile First			P.7</a:t>
            </a:r>
          </a:p>
          <a:p>
            <a:pPr marL="1257300" lvl="2" indent="-342900">
              <a:buFont typeface="+mj-lt"/>
              <a:buAutoNum type="arabicPeriod"/>
            </a:pPr>
            <a:endParaRPr lang="fr-FR" sz="1600" dirty="0">
              <a:latin typeface="+mj-lt"/>
            </a:endParaRPr>
          </a:p>
          <a:p>
            <a:pPr marL="1257300" lvl="2" indent="-342900">
              <a:buFont typeface="+mj-lt"/>
              <a:buAutoNum type="arabicPeriod"/>
            </a:pPr>
            <a:endParaRPr lang="fr-FR" sz="1600" dirty="0">
              <a:latin typeface="+mj-lt"/>
            </a:endParaRPr>
          </a:p>
          <a:p>
            <a:pPr marL="1257300" lvl="2" indent="-342900">
              <a:buFont typeface="+mj-lt"/>
              <a:buAutoNum type="arabicPeriod"/>
            </a:pPr>
            <a:endParaRPr lang="fr-FR" sz="1600" dirty="0">
              <a:latin typeface="+mj-lt"/>
            </a:endParaRPr>
          </a:p>
          <a:p>
            <a:endParaRPr lang="fr-FR" sz="1800" b="1" dirty="0">
              <a:latin typeface="+mj-lt"/>
            </a:endParaRPr>
          </a:p>
          <a:p>
            <a:pPr algn="ctr"/>
            <a:endParaRPr lang="fr-FR" sz="1800" b="1" dirty="0">
              <a:latin typeface="+mj-lt"/>
            </a:endParaRPr>
          </a:p>
        </p:txBody>
      </p:sp>
      <p:sp>
        <p:nvSpPr>
          <p:cNvPr id="4" name="Espace réservé du numéro de diapositive 3"/>
          <p:cNvSpPr>
            <a:spLocks noGrp="1"/>
          </p:cNvSpPr>
          <p:nvPr>
            <p:ph type="sldNum" sz="quarter" idx="5"/>
          </p:nvPr>
        </p:nvSpPr>
        <p:spPr/>
        <p:txBody>
          <a:bodyPr/>
          <a:lstStyle/>
          <a:p>
            <a:fld id="{A42E3E20-BAF1-904D-B3D4-9FDBD2B353AF}" type="slidenum">
              <a:rPr lang="fr-FR" smtClean="0"/>
              <a:t>2</a:t>
            </a:fld>
            <a:endParaRPr lang="fr-FR" dirty="0"/>
          </a:p>
        </p:txBody>
      </p:sp>
      <p:sp>
        <p:nvSpPr>
          <p:cNvPr id="5" name="Espace réservé du pied de page 4">
            <a:extLst>
              <a:ext uri="{FF2B5EF4-FFF2-40B4-BE49-F238E27FC236}">
                <a16:creationId xmlns:a16="http://schemas.microsoft.com/office/drawing/2014/main" id="{2F202670-EFC8-B3EC-EF91-A3B18D210C47}"/>
              </a:ext>
            </a:extLst>
          </p:cNvPr>
          <p:cNvSpPr>
            <a:spLocks noGrp="1"/>
          </p:cNvSpPr>
          <p:nvPr>
            <p:ph type="ftr" sz="quarter" idx="4"/>
          </p:nvPr>
        </p:nvSpPr>
        <p:spPr/>
        <p:txBody>
          <a:bodyPr/>
          <a:lstStyle/>
          <a:p>
            <a:endParaRPr lang="fr-FR" dirty="0"/>
          </a:p>
        </p:txBody>
      </p:sp>
    </p:spTree>
    <p:extLst>
      <p:ext uri="{BB962C8B-B14F-4D97-AF65-F5344CB8AC3E}">
        <p14:creationId xmlns:p14="http://schemas.microsoft.com/office/powerpoint/2010/main" val="105850159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360613" y="1143000"/>
            <a:ext cx="2136775" cy="3086100"/>
          </a:xfrm>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A42E3E20-BAF1-904D-B3D4-9FDBD2B353AF}" type="slidenum">
              <a:rPr lang="fr-FR" smtClean="0"/>
              <a:t>20</a:t>
            </a:fld>
            <a:endParaRPr lang="fr-FR" dirty="0"/>
          </a:p>
        </p:txBody>
      </p:sp>
      <p:sp>
        <p:nvSpPr>
          <p:cNvPr id="5" name="Espace réservé du pied de page 4">
            <a:extLst>
              <a:ext uri="{FF2B5EF4-FFF2-40B4-BE49-F238E27FC236}">
                <a16:creationId xmlns:a16="http://schemas.microsoft.com/office/drawing/2014/main" id="{97FCAB0C-8C6F-E463-60EC-1FF8992D1AE8}"/>
              </a:ext>
            </a:extLst>
          </p:cNvPr>
          <p:cNvSpPr>
            <a:spLocks noGrp="1"/>
          </p:cNvSpPr>
          <p:nvPr>
            <p:ph type="ftr" sz="quarter" idx="4"/>
          </p:nvPr>
        </p:nvSpPr>
        <p:spPr/>
        <p:txBody>
          <a:bodyPr/>
          <a:lstStyle/>
          <a:p>
            <a:endParaRPr lang="fr-FR" dirty="0"/>
          </a:p>
        </p:txBody>
      </p:sp>
    </p:spTree>
    <p:extLst>
      <p:ext uri="{BB962C8B-B14F-4D97-AF65-F5344CB8AC3E}">
        <p14:creationId xmlns:p14="http://schemas.microsoft.com/office/powerpoint/2010/main" val="28305790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360613" y="1143000"/>
            <a:ext cx="2136775" cy="3086100"/>
          </a:xfrm>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A42E3E20-BAF1-904D-B3D4-9FDBD2B353AF}" type="slidenum">
              <a:rPr lang="fr-FR" smtClean="0"/>
              <a:t>3</a:t>
            </a:fld>
            <a:endParaRPr lang="fr-FR" dirty="0"/>
          </a:p>
        </p:txBody>
      </p:sp>
      <p:sp>
        <p:nvSpPr>
          <p:cNvPr id="5" name="Espace réservé du pied de page 4">
            <a:extLst>
              <a:ext uri="{FF2B5EF4-FFF2-40B4-BE49-F238E27FC236}">
                <a16:creationId xmlns:a16="http://schemas.microsoft.com/office/drawing/2014/main" id="{97FCAB0C-8C6F-E463-60EC-1FF8992D1AE8}"/>
              </a:ext>
            </a:extLst>
          </p:cNvPr>
          <p:cNvSpPr>
            <a:spLocks noGrp="1"/>
          </p:cNvSpPr>
          <p:nvPr>
            <p:ph type="ftr" sz="quarter" idx="4"/>
          </p:nvPr>
        </p:nvSpPr>
        <p:spPr/>
        <p:txBody>
          <a:bodyPr/>
          <a:lstStyle/>
          <a:p>
            <a:endParaRPr lang="fr-FR" dirty="0"/>
          </a:p>
        </p:txBody>
      </p:sp>
    </p:spTree>
    <p:extLst>
      <p:ext uri="{BB962C8B-B14F-4D97-AF65-F5344CB8AC3E}">
        <p14:creationId xmlns:p14="http://schemas.microsoft.com/office/powerpoint/2010/main" val="25884380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360613" y="1143000"/>
            <a:ext cx="2136775" cy="3086100"/>
          </a:xfrm>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A42E3E20-BAF1-904D-B3D4-9FDBD2B353AF}" type="slidenum">
              <a:rPr lang="fr-FR" smtClean="0"/>
              <a:t>4</a:t>
            </a:fld>
            <a:endParaRPr lang="fr-FR" dirty="0"/>
          </a:p>
        </p:txBody>
      </p:sp>
      <p:sp>
        <p:nvSpPr>
          <p:cNvPr id="5" name="Espace réservé du pied de page 4">
            <a:extLst>
              <a:ext uri="{FF2B5EF4-FFF2-40B4-BE49-F238E27FC236}">
                <a16:creationId xmlns:a16="http://schemas.microsoft.com/office/drawing/2014/main" id="{97FCAB0C-8C6F-E463-60EC-1FF8992D1AE8}"/>
              </a:ext>
            </a:extLst>
          </p:cNvPr>
          <p:cNvSpPr>
            <a:spLocks noGrp="1"/>
          </p:cNvSpPr>
          <p:nvPr>
            <p:ph type="ftr" sz="quarter" idx="4"/>
          </p:nvPr>
        </p:nvSpPr>
        <p:spPr/>
        <p:txBody>
          <a:bodyPr/>
          <a:lstStyle/>
          <a:p>
            <a:endParaRPr lang="fr-FR" dirty="0"/>
          </a:p>
        </p:txBody>
      </p:sp>
    </p:spTree>
    <p:extLst>
      <p:ext uri="{BB962C8B-B14F-4D97-AF65-F5344CB8AC3E}">
        <p14:creationId xmlns:p14="http://schemas.microsoft.com/office/powerpoint/2010/main" val="29069753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360613" y="1143000"/>
            <a:ext cx="2136775" cy="3086100"/>
          </a:xfrm>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A42E3E20-BAF1-904D-B3D4-9FDBD2B353AF}" type="slidenum">
              <a:rPr lang="fr-FR" smtClean="0"/>
              <a:t>5</a:t>
            </a:fld>
            <a:endParaRPr lang="fr-FR" dirty="0"/>
          </a:p>
        </p:txBody>
      </p:sp>
      <p:sp>
        <p:nvSpPr>
          <p:cNvPr id="5" name="Espace réservé du pied de page 4">
            <a:extLst>
              <a:ext uri="{FF2B5EF4-FFF2-40B4-BE49-F238E27FC236}">
                <a16:creationId xmlns:a16="http://schemas.microsoft.com/office/drawing/2014/main" id="{97FCAB0C-8C6F-E463-60EC-1FF8992D1AE8}"/>
              </a:ext>
            </a:extLst>
          </p:cNvPr>
          <p:cNvSpPr>
            <a:spLocks noGrp="1"/>
          </p:cNvSpPr>
          <p:nvPr>
            <p:ph type="ftr" sz="quarter" idx="4"/>
          </p:nvPr>
        </p:nvSpPr>
        <p:spPr/>
        <p:txBody>
          <a:bodyPr/>
          <a:lstStyle/>
          <a:p>
            <a:endParaRPr lang="fr-FR" dirty="0"/>
          </a:p>
        </p:txBody>
      </p:sp>
    </p:spTree>
    <p:extLst>
      <p:ext uri="{BB962C8B-B14F-4D97-AF65-F5344CB8AC3E}">
        <p14:creationId xmlns:p14="http://schemas.microsoft.com/office/powerpoint/2010/main" val="33634557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360613" y="1143000"/>
            <a:ext cx="2136775" cy="3086100"/>
          </a:xfrm>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A42E3E20-BAF1-904D-B3D4-9FDBD2B353AF}" type="slidenum">
              <a:rPr lang="fr-FR" smtClean="0"/>
              <a:t>6</a:t>
            </a:fld>
            <a:endParaRPr lang="fr-FR" dirty="0"/>
          </a:p>
        </p:txBody>
      </p:sp>
      <p:sp>
        <p:nvSpPr>
          <p:cNvPr id="5" name="Espace réservé du pied de page 4">
            <a:extLst>
              <a:ext uri="{FF2B5EF4-FFF2-40B4-BE49-F238E27FC236}">
                <a16:creationId xmlns:a16="http://schemas.microsoft.com/office/drawing/2014/main" id="{97FCAB0C-8C6F-E463-60EC-1FF8992D1AE8}"/>
              </a:ext>
            </a:extLst>
          </p:cNvPr>
          <p:cNvSpPr>
            <a:spLocks noGrp="1"/>
          </p:cNvSpPr>
          <p:nvPr>
            <p:ph type="ftr" sz="quarter" idx="4"/>
          </p:nvPr>
        </p:nvSpPr>
        <p:spPr/>
        <p:txBody>
          <a:bodyPr/>
          <a:lstStyle/>
          <a:p>
            <a:endParaRPr lang="fr-FR" dirty="0"/>
          </a:p>
        </p:txBody>
      </p:sp>
    </p:spTree>
    <p:extLst>
      <p:ext uri="{BB962C8B-B14F-4D97-AF65-F5344CB8AC3E}">
        <p14:creationId xmlns:p14="http://schemas.microsoft.com/office/powerpoint/2010/main" val="6071825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360613" y="1143000"/>
            <a:ext cx="2136775" cy="3086100"/>
          </a:xfrm>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A42E3E20-BAF1-904D-B3D4-9FDBD2B353AF}" type="slidenum">
              <a:rPr lang="fr-FR" smtClean="0"/>
              <a:t>7</a:t>
            </a:fld>
            <a:endParaRPr lang="fr-FR" dirty="0"/>
          </a:p>
        </p:txBody>
      </p:sp>
      <p:sp>
        <p:nvSpPr>
          <p:cNvPr id="5" name="Espace réservé du pied de page 4">
            <a:extLst>
              <a:ext uri="{FF2B5EF4-FFF2-40B4-BE49-F238E27FC236}">
                <a16:creationId xmlns:a16="http://schemas.microsoft.com/office/drawing/2014/main" id="{97FCAB0C-8C6F-E463-60EC-1FF8992D1AE8}"/>
              </a:ext>
            </a:extLst>
          </p:cNvPr>
          <p:cNvSpPr>
            <a:spLocks noGrp="1"/>
          </p:cNvSpPr>
          <p:nvPr>
            <p:ph type="ftr" sz="quarter" idx="4"/>
          </p:nvPr>
        </p:nvSpPr>
        <p:spPr/>
        <p:txBody>
          <a:bodyPr/>
          <a:lstStyle/>
          <a:p>
            <a:endParaRPr lang="fr-FR" dirty="0"/>
          </a:p>
        </p:txBody>
      </p:sp>
    </p:spTree>
    <p:extLst>
      <p:ext uri="{BB962C8B-B14F-4D97-AF65-F5344CB8AC3E}">
        <p14:creationId xmlns:p14="http://schemas.microsoft.com/office/powerpoint/2010/main" val="27757039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360613" y="1143000"/>
            <a:ext cx="2136775" cy="3086100"/>
          </a:xfrm>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A42E3E20-BAF1-904D-B3D4-9FDBD2B353AF}" type="slidenum">
              <a:rPr lang="fr-FR" smtClean="0"/>
              <a:t>8</a:t>
            </a:fld>
            <a:endParaRPr lang="fr-FR" dirty="0"/>
          </a:p>
        </p:txBody>
      </p:sp>
      <p:sp>
        <p:nvSpPr>
          <p:cNvPr id="5" name="Espace réservé du pied de page 4">
            <a:extLst>
              <a:ext uri="{FF2B5EF4-FFF2-40B4-BE49-F238E27FC236}">
                <a16:creationId xmlns:a16="http://schemas.microsoft.com/office/drawing/2014/main" id="{97FCAB0C-8C6F-E463-60EC-1FF8992D1AE8}"/>
              </a:ext>
            </a:extLst>
          </p:cNvPr>
          <p:cNvSpPr>
            <a:spLocks noGrp="1"/>
          </p:cNvSpPr>
          <p:nvPr>
            <p:ph type="ftr" sz="quarter" idx="4"/>
          </p:nvPr>
        </p:nvSpPr>
        <p:spPr/>
        <p:txBody>
          <a:bodyPr/>
          <a:lstStyle/>
          <a:p>
            <a:endParaRPr lang="fr-FR" dirty="0"/>
          </a:p>
        </p:txBody>
      </p:sp>
    </p:spTree>
    <p:extLst>
      <p:ext uri="{BB962C8B-B14F-4D97-AF65-F5344CB8AC3E}">
        <p14:creationId xmlns:p14="http://schemas.microsoft.com/office/powerpoint/2010/main" val="1215793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360613" y="1143000"/>
            <a:ext cx="2136775" cy="3086100"/>
          </a:xfrm>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A42E3E20-BAF1-904D-B3D4-9FDBD2B353AF}" type="slidenum">
              <a:rPr lang="fr-FR" smtClean="0"/>
              <a:t>9</a:t>
            </a:fld>
            <a:endParaRPr lang="fr-FR" dirty="0"/>
          </a:p>
        </p:txBody>
      </p:sp>
      <p:sp>
        <p:nvSpPr>
          <p:cNvPr id="5" name="Espace réservé du pied de page 4">
            <a:extLst>
              <a:ext uri="{FF2B5EF4-FFF2-40B4-BE49-F238E27FC236}">
                <a16:creationId xmlns:a16="http://schemas.microsoft.com/office/drawing/2014/main" id="{97FCAB0C-8C6F-E463-60EC-1FF8992D1AE8}"/>
              </a:ext>
            </a:extLst>
          </p:cNvPr>
          <p:cNvSpPr>
            <a:spLocks noGrp="1"/>
          </p:cNvSpPr>
          <p:nvPr>
            <p:ph type="ftr" sz="quarter" idx="4"/>
          </p:nvPr>
        </p:nvSpPr>
        <p:spPr/>
        <p:txBody>
          <a:bodyPr/>
          <a:lstStyle/>
          <a:p>
            <a:endParaRPr lang="fr-FR" dirty="0"/>
          </a:p>
        </p:txBody>
      </p:sp>
    </p:spTree>
    <p:extLst>
      <p:ext uri="{BB962C8B-B14F-4D97-AF65-F5344CB8AC3E}">
        <p14:creationId xmlns:p14="http://schemas.microsoft.com/office/powerpoint/2010/main" val="7083494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le 1"/>
          <p:cNvSpPr>
            <a:spLocks noGrp="1"/>
          </p:cNvSpPr>
          <p:nvPr>
            <p:ph type="ctrTitle"/>
          </p:nvPr>
        </p:nvSpPr>
        <p:spPr>
          <a:xfrm>
            <a:off x="514350" y="1621191"/>
            <a:ext cx="5829300" cy="3448756"/>
          </a:xfrm>
        </p:spPr>
        <p:txBody>
          <a:bodyPr anchor="b"/>
          <a:lstStyle>
            <a:lvl1pPr algn="ctr">
              <a:defRPr sz="4500"/>
            </a:lvl1pPr>
          </a:lstStyle>
          <a:p>
            <a:r>
              <a:rPr lang="fr-FR"/>
              <a:t>Modifiez le style du titre</a:t>
            </a:r>
            <a:endParaRPr lang="en-US" dirty="0"/>
          </a:p>
        </p:txBody>
      </p:sp>
      <p:sp>
        <p:nvSpPr>
          <p:cNvPr id="3" name="Subtitle 2"/>
          <p:cNvSpPr>
            <a:spLocks noGrp="1"/>
          </p:cNvSpPr>
          <p:nvPr>
            <p:ph type="subTitle" idx="1"/>
          </p:nvPr>
        </p:nvSpPr>
        <p:spPr>
          <a:xfrm>
            <a:off x="857250" y="5202944"/>
            <a:ext cx="5143500" cy="2391656"/>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fr-FR"/>
              <a:t>Modifiez le style des sous-titres du masque</a:t>
            </a:r>
            <a:endParaRPr lang="en-US" dirty="0"/>
          </a:p>
        </p:txBody>
      </p:sp>
      <p:sp>
        <p:nvSpPr>
          <p:cNvPr id="4" name="Date Placeholder 3"/>
          <p:cNvSpPr>
            <a:spLocks noGrp="1"/>
          </p:cNvSpPr>
          <p:nvPr>
            <p:ph type="dt" sz="half" idx="10"/>
          </p:nvPr>
        </p:nvSpPr>
        <p:spPr/>
        <p:txBody>
          <a:bodyPr/>
          <a:lstStyle/>
          <a:p>
            <a:fld id="{2DBC5242-A3D3-6F47-9338-22A769B5C8C2}" type="datetime1">
              <a:rPr lang="fr-FR" smtClean="0"/>
              <a:t>07/01/2024</a:t>
            </a:fld>
            <a:endParaRPr lang="fr-FR" dirty="0"/>
          </a:p>
        </p:txBody>
      </p:sp>
      <p:sp>
        <p:nvSpPr>
          <p:cNvPr id="5" name="Footer Placeholder 4"/>
          <p:cNvSpPr>
            <a:spLocks noGrp="1"/>
          </p:cNvSpPr>
          <p:nvPr>
            <p:ph type="ftr" sz="quarter" idx="11"/>
          </p:nvPr>
        </p:nvSpPr>
        <p:spPr/>
        <p:txBody>
          <a:bodyPr/>
          <a:lstStyle/>
          <a:p>
            <a:r>
              <a:rPr lang="fr-FR" dirty="0"/>
              <a:t>1</a:t>
            </a:r>
          </a:p>
        </p:txBody>
      </p:sp>
      <p:sp>
        <p:nvSpPr>
          <p:cNvPr id="6" name="Slide Number Placeholder 5"/>
          <p:cNvSpPr>
            <a:spLocks noGrp="1"/>
          </p:cNvSpPr>
          <p:nvPr>
            <p:ph type="sldNum" sz="quarter" idx="12"/>
          </p:nvPr>
        </p:nvSpPr>
        <p:spPr/>
        <p:txBody>
          <a:bodyPr/>
          <a:lstStyle/>
          <a:p>
            <a:fld id="{2E51BBC2-1739-314E-BADD-DFAFCA71CD26}" type="slidenum">
              <a:rPr lang="fr-FR" smtClean="0"/>
              <a:t>‹N°›</a:t>
            </a:fld>
            <a:endParaRPr lang="fr-FR" dirty="0"/>
          </a:p>
        </p:txBody>
      </p:sp>
    </p:spTree>
    <p:extLst>
      <p:ext uri="{BB962C8B-B14F-4D97-AF65-F5344CB8AC3E}">
        <p14:creationId xmlns:p14="http://schemas.microsoft.com/office/powerpoint/2010/main" val="41300650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Vertical Text Placeholder 2"/>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4351E531-50F0-6043-B2BF-2AEEB70BD1C1}" type="datetime1">
              <a:rPr lang="fr-FR" smtClean="0"/>
              <a:t>07/01/2024</a:t>
            </a:fld>
            <a:endParaRPr lang="fr-FR" dirty="0"/>
          </a:p>
        </p:txBody>
      </p:sp>
      <p:sp>
        <p:nvSpPr>
          <p:cNvPr id="5" name="Footer Placeholder 4"/>
          <p:cNvSpPr>
            <a:spLocks noGrp="1"/>
          </p:cNvSpPr>
          <p:nvPr>
            <p:ph type="ftr" sz="quarter" idx="11"/>
          </p:nvPr>
        </p:nvSpPr>
        <p:spPr/>
        <p:txBody>
          <a:bodyPr/>
          <a:lstStyle/>
          <a:p>
            <a:r>
              <a:rPr lang="fr-FR" dirty="0"/>
              <a:t>1</a:t>
            </a:r>
          </a:p>
        </p:txBody>
      </p:sp>
      <p:sp>
        <p:nvSpPr>
          <p:cNvPr id="6" name="Slide Number Placeholder 5"/>
          <p:cNvSpPr>
            <a:spLocks noGrp="1"/>
          </p:cNvSpPr>
          <p:nvPr>
            <p:ph type="sldNum" sz="quarter" idx="12"/>
          </p:nvPr>
        </p:nvSpPr>
        <p:spPr/>
        <p:txBody>
          <a:bodyPr/>
          <a:lstStyle/>
          <a:p>
            <a:fld id="{2E51BBC2-1739-314E-BADD-DFAFCA71CD26}" type="slidenum">
              <a:rPr lang="fr-FR" smtClean="0"/>
              <a:t>‹N°›</a:t>
            </a:fld>
            <a:endParaRPr lang="fr-FR" dirty="0"/>
          </a:p>
        </p:txBody>
      </p:sp>
    </p:spTree>
    <p:extLst>
      <p:ext uri="{BB962C8B-B14F-4D97-AF65-F5344CB8AC3E}">
        <p14:creationId xmlns:p14="http://schemas.microsoft.com/office/powerpoint/2010/main" val="10627347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07757" y="527403"/>
            <a:ext cx="1478756" cy="8394877"/>
          </a:xfrm>
        </p:spPr>
        <p:txBody>
          <a:bodyPr vert="eaVert"/>
          <a:lstStyle/>
          <a:p>
            <a:r>
              <a:rPr lang="fr-FR"/>
              <a:t>Modifiez le style du titre</a:t>
            </a:r>
            <a:endParaRPr lang="en-US" dirty="0"/>
          </a:p>
        </p:txBody>
      </p:sp>
      <p:sp>
        <p:nvSpPr>
          <p:cNvPr id="3" name="Vertical Text Placeholder 2"/>
          <p:cNvSpPr>
            <a:spLocks noGrp="1"/>
          </p:cNvSpPr>
          <p:nvPr>
            <p:ph type="body" orient="vert" idx="1"/>
          </p:nvPr>
        </p:nvSpPr>
        <p:spPr>
          <a:xfrm>
            <a:off x="471488" y="527403"/>
            <a:ext cx="4350544" cy="8394877"/>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73DF8A36-74FC-4D45-A239-81BFAF5EE294}" type="datetime1">
              <a:rPr lang="fr-FR" smtClean="0"/>
              <a:t>07/01/2024</a:t>
            </a:fld>
            <a:endParaRPr lang="fr-FR" dirty="0"/>
          </a:p>
        </p:txBody>
      </p:sp>
      <p:sp>
        <p:nvSpPr>
          <p:cNvPr id="5" name="Footer Placeholder 4"/>
          <p:cNvSpPr>
            <a:spLocks noGrp="1"/>
          </p:cNvSpPr>
          <p:nvPr>
            <p:ph type="ftr" sz="quarter" idx="11"/>
          </p:nvPr>
        </p:nvSpPr>
        <p:spPr/>
        <p:txBody>
          <a:bodyPr/>
          <a:lstStyle/>
          <a:p>
            <a:r>
              <a:rPr lang="fr-FR" dirty="0"/>
              <a:t>1</a:t>
            </a:r>
          </a:p>
        </p:txBody>
      </p:sp>
      <p:sp>
        <p:nvSpPr>
          <p:cNvPr id="6" name="Slide Number Placeholder 5"/>
          <p:cNvSpPr>
            <a:spLocks noGrp="1"/>
          </p:cNvSpPr>
          <p:nvPr>
            <p:ph type="sldNum" sz="quarter" idx="12"/>
          </p:nvPr>
        </p:nvSpPr>
        <p:spPr/>
        <p:txBody>
          <a:bodyPr/>
          <a:lstStyle/>
          <a:p>
            <a:fld id="{2E51BBC2-1739-314E-BADD-DFAFCA71CD26}" type="slidenum">
              <a:rPr lang="fr-FR" smtClean="0"/>
              <a:t>‹N°›</a:t>
            </a:fld>
            <a:endParaRPr lang="fr-FR" dirty="0"/>
          </a:p>
        </p:txBody>
      </p:sp>
    </p:spTree>
    <p:extLst>
      <p:ext uri="{BB962C8B-B14F-4D97-AF65-F5344CB8AC3E}">
        <p14:creationId xmlns:p14="http://schemas.microsoft.com/office/powerpoint/2010/main" val="1550995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A1F9F866-7F27-DD4A-B9BB-E08AA69759AC}" type="datetime1">
              <a:rPr lang="fr-FR" smtClean="0"/>
              <a:t>07/01/2024</a:t>
            </a:fld>
            <a:endParaRPr lang="fr-FR" dirty="0"/>
          </a:p>
        </p:txBody>
      </p:sp>
      <p:sp>
        <p:nvSpPr>
          <p:cNvPr id="5" name="Footer Placeholder 4"/>
          <p:cNvSpPr>
            <a:spLocks noGrp="1"/>
          </p:cNvSpPr>
          <p:nvPr>
            <p:ph type="ftr" sz="quarter" idx="11"/>
          </p:nvPr>
        </p:nvSpPr>
        <p:spPr/>
        <p:txBody>
          <a:bodyPr/>
          <a:lstStyle/>
          <a:p>
            <a:r>
              <a:rPr lang="fr-FR" dirty="0"/>
              <a:t>1</a:t>
            </a:r>
          </a:p>
        </p:txBody>
      </p:sp>
      <p:sp>
        <p:nvSpPr>
          <p:cNvPr id="6" name="Slide Number Placeholder 5"/>
          <p:cNvSpPr>
            <a:spLocks noGrp="1"/>
          </p:cNvSpPr>
          <p:nvPr>
            <p:ph type="sldNum" sz="quarter" idx="12"/>
          </p:nvPr>
        </p:nvSpPr>
        <p:spPr/>
        <p:txBody>
          <a:bodyPr/>
          <a:lstStyle/>
          <a:p>
            <a:fld id="{2E51BBC2-1739-314E-BADD-DFAFCA71CD26}" type="slidenum">
              <a:rPr lang="fr-FR" smtClean="0"/>
              <a:t>‹N°›</a:t>
            </a:fld>
            <a:endParaRPr lang="fr-FR" dirty="0"/>
          </a:p>
        </p:txBody>
      </p:sp>
    </p:spTree>
    <p:extLst>
      <p:ext uri="{BB962C8B-B14F-4D97-AF65-F5344CB8AC3E}">
        <p14:creationId xmlns:p14="http://schemas.microsoft.com/office/powerpoint/2010/main" val="20305981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le 1"/>
          <p:cNvSpPr>
            <a:spLocks noGrp="1"/>
          </p:cNvSpPr>
          <p:nvPr>
            <p:ph type="title"/>
          </p:nvPr>
        </p:nvSpPr>
        <p:spPr>
          <a:xfrm>
            <a:off x="467916" y="2469624"/>
            <a:ext cx="5915025" cy="4120620"/>
          </a:xfrm>
        </p:spPr>
        <p:txBody>
          <a:bodyPr anchor="b"/>
          <a:lstStyle>
            <a:lvl1pPr>
              <a:defRPr sz="4500"/>
            </a:lvl1pPr>
          </a:lstStyle>
          <a:p>
            <a:r>
              <a:rPr lang="fr-FR"/>
              <a:t>Modifiez le style du titre</a:t>
            </a:r>
            <a:endParaRPr lang="en-US" dirty="0"/>
          </a:p>
        </p:txBody>
      </p:sp>
      <p:sp>
        <p:nvSpPr>
          <p:cNvPr id="3" name="Text Placeholder 2"/>
          <p:cNvSpPr>
            <a:spLocks noGrp="1"/>
          </p:cNvSpPr>
          <p:nvPr>
            <p:ph type="body" idx="1"/>
          </p:nvPr>
        </p:nvSpPr>
        <p:spPr>
          <a:xfrm>
            <a:off x="467916" y="6629226"/>
            <a:ext cx="5915025" cy="2166937"/>
          </a:xfrm>
        </p:spPr>
        <p:txBody>
          <a:bodyPr/>
          <a:lstStyle>
            <a:lvl1pPr marL="0" indent="0">
              <a:buNone/>
              <a:defRPr sz="18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6FB706C9-8D34-E64A-83C9-D56F74C807F5}" type="datetime1">
              <a:rPr lang="fr-FR" smtClean="0"/>
              <a:t>07/01/2024</a:t>
            </a:fld>
            <a:endParaRPr lang="fr-FR" dirty="0"/>
          </a:p>
        </p:txBody>
      </p:sp>
      <p:sp>
        <p:nvSpPr>
          <p:cNvPr id="5" name="Footer Placeholder 4"/>
          <p:cNvSpPr>
            <a:spLocks noGrp="1"/>
          </p:cNvSpPr>
          <p:nvPr>
            <p:ph type="ftr" sz="quarter" idx="11"/>
          </p:nvPr>
        </p:nvSpPr>
        <p:spPr/>
        <p:txBody>
          <a:bodyPr/>
          <a:lstStyle/>
          <a:p>
            <a:r>
              <a:rPr lang="fr-FR" dirty="0"/>
              <a:t>1</a:t>
            </a:r>
          </a:p>
        </p:txBody>
      </p:sp>
      <p:sp>
        <p:nvSpPr>
          <p:cNvPr id="6" name="Slide Number Placeholder 5"/>
          <p:cNvSpPr>
            <a:spLocks noGrp="1"/>
          </p:cNvSpPr>
          <p:nvPr>
            <p:ph type="sldNum" sz="quarter" idx="12"/>
          </p:nvPr>
        </p:nvSpPr>
        <p:spPr/>
        <p:txBody>
          <a:bodyPr/>
          <a:lstStyle/>
          <a:p>
            <a:fld id="{2E51BBC2-1739-314E-BADD-DFAFCA71CD26}" type="slidenum">
              <a:rPr lang="fr-FR" smtClean="0"/>
              <a:t>‹N°›</a:t>
            </a:fld>
            <a:endParaRPr lang="fr-FR" dirty="0"/>
          </a:p>
        </p:txBody>
      </p:sp>
    </p:spTree>
    <p:extLst>
      <p:ext uri="{BB962C8B-B14F-4D97-AF65-F5344CB8AC3E}">
        <p14:creationId xmlns:p14="http://schemas.microsoft.com/office/powerpoint/2010/main" val="30541198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sz="half" idx="1"/>
          </p:nvPr>
        </p:nvSpPr>
        <p:spPr>
          <a:xfrm>
            <a:off x="471488" y="2637014"/>
            <a:ext cx="2914650" cy="6285266"/>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Content Placeholder 3"/>
          <p:cNvSpPr>
            <a:spLocks noGrp="1"/>
          </p:cNvSpPr>
          <p:nvPr>
            <p:ph sz="half" idx="2"/>
          </p:nvPr>
        </p:nvSpPr>
        <p:spPr>
          <a:xfrm>
            <a:off x="3471863" y="2637014"/>
            <a:ext cx="2914650" cy="6285266"/>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Date Placeholder 4"/>
          <p:cNvSpPr>
            <a:spLocks noGrp="1"/>
          </p:cNvSpPr>
          <p:nvPr>
            <p:ph type="dt" sz="half" idx="10"/>
          </p:nvPr>
        </p:nvSpPr>
        <p:spPr/>
        <p:txBody>
          <a:bodyPr/>
          <a:lstStyle/>
          <a:p>
            <a:fld id="{A1EF54A0-313D-3148-90CE-25F9C176AF23}" type="datetime1">
              <a:rPr lang="fr-FR" smtClean="0"/>
              <a:t>07/01/2024</a:t>
            </a:fld>
            <a:endParaRPr lang="fr-FR" dirty="0"/>
          </a:p>
        </p:txBody>
      </p:sp>
      <p:sp>
        <p:nvSpPr>
          <p:cNvPr id="6" name="Footer Placeholder 5"/>
          <p:cNvSpPr>
            <a:spLocks noGrp="1"/>
          </p:cNvSpPr>
          <p:nvPr>
            <p:ph type="ftr" sz="quarter" idx="11"/>
          </p:nvPr>
        </p:nvSpPr>
        <p:spPr/>
        <p:txBody>
          <a:bodyPr/>
          <a:lstStyle/>
          <a:p>
            <a:r>
              <a:rPr lang="fr-FR" dirty="0"/>
              <a:t>1</a:t>
            </a:r>
          </a:p>
        </p:txBody>
      </p:sp>
      <p:sp>
        <p:nvSpPr>
          <p:cNvPr id="7" name="Slide Number Placeholder 6"/>
          <p:cNvSpPr>
            <a:spLocks noGrp="1"/>
          </p:cNvSpPr>
          <p:nvPr>
            <p:ph type="sldNum" sz="quarter" idx="12"/>
          </p:nvPr>
        </p:nvSpPr>
        <p:spPr/>
        <p:txBody>
          <a:bodyPr/>
          <a:lstStyle/>
          <a:p>
            <a:fld id="{2E51BBC2-1739-314E-BADD-DFAFCA71CD26}" type="slidenum">
              <a:rPr lang="fr-FR" smtClean="0"/>
              <a:t>‹N°›</a:t>
            </a:fld>
            <a:endParaRPr lang="fr-FR" dirty="0"/>
          </a:p>
        </p:txBody>
      </p:sp>
    </p:spTree>
    <p:extLst>
      <p:ext uri="{BB962C8B-B14F-4D97-AF65-F5344CB8AC3E}">
        <p14:creationId xmlns:p14="http://schemas.microsoft.com/office/powerpoint/2010/main" val="37849517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le 1"/>
          <p:cNvSpPr>
            <a:spLocks noGrp="1"/>
          </p:cNvSpPr>
          <p:nvPr>
            <p:ph type="title"/>
          </p:nvPr>
        </p:nvSpPr>
        <p:spPr>
          <a:xfrm>
            <a:off x="472381" y="527405"/>
            <a:ext cx="5915025" cy="1914702"/>
          </a:xfrm>
        </p:spPr>
        <p:txBody>
          <a:bodyPr/>
          <a:lstStyle/>
          <a:p>
            <a:r>
              <a:rPr lang="fr-FR"/>
              <a:t>Modifiez le style du titre</a:t>
            </a:r>
            <a:endParaRPr lang="en-US" dirty="0"/>
          </a:p>
        </p:txBody>
      </p:sp>
      <p:sp>
        <p:nvSpPr>
          <p:cNvPr id="3" name="Text Placeholder 2"/>
          <p:cNvSpPr>
            <a:spLocks noGrp="1"/>
          </p:cNvSpPr>
          <p:nvPr>
            <p:ph type="body" idx="1"/>
          </p:nvPr>
        </p:nvSpPr>
        <p:spPr>
          <a:xfrm>
            <a:off x="472381" y="2428347"/>
            <a:ext cx="2901255" cy="1190095"/>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fr-FR"/>
              <a:t>Cliquez pour modifier les styles du texte du masque</a:t>
            </a:r>
          </a:p>
        </p:txBody>
      </p:sp>
      <p:sp>
        <p:nvSpPr>
          <p:cNvPr id="4" name="Content Placeholder 3"/>
          <p:cNvSpPr>
            <a:spLocks noGrp="1"/>
          </p:cNvSpPr>
          <p:nvPr>
            <p:ph sz="half" idx="2"/>
          </p:nvPr>
        </p:nvSpPr>
        <p:spPr>
          <a:xfrm>
            <a:off x="472381" y="3618442"/>
            <a:ext cx="2901255" cy="5322183"/>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Text Placeholder 4"/>
          <p:cNvSpPr>
            <a:spLocks noGrp="1"/>
          </p:cNvSpPr>
          <p:nvPr>
            <p:ph type="body" sz="quarter" idx="3"/>
          </p:nvPr>
        </p:nvSpPr>
        <p:spPr>
          <a:xfrm>
            <a:off x="3471863" y="2428347"/>
            <a:ext cx="2915543" cy="1190095"/>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fr-FR"/>
              <a:t>Cliquez pour modifier les styles du texte du masque</a:t>
            </a:r>
          </a:p>
        </p:txBody>
      </p:sp>
      <p:sp>
        <p:nvSpPr>
          <p:cNvPr id="6" name="Content Placeholder 5"/>
          <p:cNvSpPr>
            <a:spLocks noGrp="1"/>
          </p:cNvSpPr>
          <p:nvPr>
            <p:ph sz="quarter" idx="4"/>
          </p:nvPr>
        </p:nvSpPr>
        <p:spPr>
          <a:xfrm>
            <a:off x="3471863" y="3618442"/>
            <a:ext cx="2915543" cy="5322183"/>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Date Placeholder 6"/>
          <p:cNvSpPr>
            <a:spLocks noGrp="1"/>
          </p:cNvSpPr>
          <p:nvPr>
            <p:ph type="dt" sz="half" idx="10"/>
          </p:nvPr>
        </p:nvSpPr>
        <p:spPr/>
        <p:txBody>
          <a:bodyPr/>
          <a:lstStyle/>
          <a:p>
            <a:fld id="{3B038B75-6605-E94C-B491-8E0C14B15B2F}" type="datetime1">
              <a:rPr lang="fr-FR" smtClean="0"/>
              <a:t>07/01/2024</a:t>
            </a:fld>
            <a:endParaRPr lang="fr-FR" dirty="0"/>
          </a:p>
        </p:txBody>
      </p:sp>
      <p:sp>
        <p:nvSpPr>
          <p:cNvPr id="8" name="Footer Placeholder 7"/>
          <p:cNvSpPr>
            <a:spLocks noGrp="1"/>
          </p:cNvSpPr>
          <p:nvPr>
            <p:ph type="ftr" sz="quarter" idx="11"/>
          </p:nvPr>
        </p:nvSpPr>
        <p:spPr/>
        <p:txBody>
          <a:bodyPr/>
          <a:lstStyle/>
          <a:p>
            <a:r>
              <a:rPr lang="fr-FR" dirty="0"/>
              <a:t>1</a:t>
            </a:r>
          </a:p>
        </p:txBody>
      </p:sp>
      <p:sp>
        <p:nvSpPr>
          <p:cNvPr id="9" name="Slide Number Placeholder 8"/>
          <p:cNvSpPr>
            <a:spLocks noGrp="1"/>
          </p:cNvSpPr>
          <p:nvPr>
            <p:ph type="sldNum" sz="quarter" idx="12"/>
          </p:nvPr>
        </p:nvSpPr>
        <p:spPr/>
        <p:txBody>
          <a:bodyPr/>
          <a:lstStyle/>
          <a:p>
            <a:fld id="{2E51BBC2-1739-314E-BADD-DFAFCA71CD26}" type="slidenum">
              <a:rPr lang="fr-FR" smtClean="0"/>
              <a:t>‹N°›</a:t>
            </a:fld>
            <a:endParaRPr lang="fr-FR" dirty="0"/>
          </a:p>
        </p:txBody>
      </p:sp>
    </p:spTree>
    <p:extLst>
      <p:ext uri="{BB962C8B-B14F-4D97-AF65-F5344CB8AC3E}">
        <p14:creationId xmlns:p14="http://schemas.microsoft.com/office/powerpoint/2010/main" val="25373538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Date Placeholder 2"/>
          <p:cNvSpPr>
            <a:spLocks noGrp="1"/>
          </p:cNvSpPr>
          <p:nvPr>
            <p:ph type="dt" sz="half" idx="10"/>
          </p:nvPr>
        </p:nvSpPr>
        <p:spPr/>
        <p:txBody>
          <a:bodyPr/>
          <a:lstStyle/>
          <a:p>
            <a:fld id="{C4D4F055-159B-B14C-805D-7397D16CD156}" type="datetime1">
              <a:rPr lang="fr-FR" smtClean="0"/>
              <a:t>07/01/2024</a:t>
            </a:fld>
            <a:endParaRPr lang="fr-FR" dirty="0"/>
          </a:p>
        </p:txBody>
      </p:sp>
      <p:sp>
        <p:nvSpPr>
          <p:cNvPr id="4" name="Footer Placeholder 3"/>
          <p:cNvSpPr>
            <a:spLocks noGrp="1"/>
          </p:cNvSpPr>
          <p:nvPr>
            <p:ph type="ftr" sz="quarter" idx="11"/>
          </p:nvPr>
        </p:nvSpPr>
        <p:spPr/>
        <p:txBody>
          <a:bodyPr/>
          <a:lstStyle/>
          <a:p>
            <a:r>
              <a:rPr lang="fr-FR" dirty="0"/>
              <a:t>1</a:t>
            </a:r>
          </a:p>
        </p:txBody>
      </p:sp>
      <p:sp>
        <p:nvSpPr>
          <p:cNvPr id="5" name="Slide Number Placeholder 4"/>
          <p:cNvSpPr>
            <a:spLocks noGrp="1"/>
          </p:cNvSpPr>
          <p:nvPr>
            <p:ph type="sldNum" sz="quarter" idx="12"/>
          </p:nvPr>
        </p:nvSpPr>
        <p:spPr/>
        <p:txBody>
          <a:bodyPr/>
          <a:lstStyle/>
          <a:p>
            <a:fld id="{2E51BBC2-1739-314E-BADD-DFAFCA71CD26}" type="slidenum">
              <a:rPr lang="fr-FR" smtClean="0"/>
              <a:t>‹N°›</a:t>
            </a:fld>
            <a:endParaRPr lang="fr-FR" dirty="0"/>
          </a:p>
        </p:txBody>
      </p:sp>
    </p:spTree>
    <p:extLst>
      <p:ext uri="{BB962C8B-B14F-4D97-AF65-F5344CB8AC3E}">
        <p14:creationId xmlns:p14="http://schemas.microsoft.com/office/powerpoint/2010/main" val="963037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F00EE3B-D90E-A14F-BA2C-682814D80671}" type="datetime1">
              <a:rPr lang="fr-FR" smtClean="0"/>
              <a:t>07/01/2024</a:t>
            </a:fld>
            <a:endParaRPr lang="fr-FR" dirty="0"/>
          </a:p>
        </p:txBody>
      </p:sp>
      <p:sp>
        <p:nvSpPr>
          <p:cNvPr id="3" name="Footer Placeholder 2"/>
          <p:cNvSpPr>
            <a:spLocks noGrp="1"/>
          </p:cNvSpPr>
          <p:nvPr>
            <p:ph type="ftr" sz="quarter" idx="11"/>
          </p:nvPr>
        </p:nvSpPr>
        <p:spPr/>
        <p:txBody>
          <a:bodyPr/>
          <a:lstStyle/>
          <a:p>
            <a:r>
              <a:rPr lang="fr-FR" dirty="0"/>
              <a:t>1</a:t>
            </a:r>
          </a:p>
        </p:txBody>
      </p:sp>
      <p:sp>
        <p:nvSpPr>
          <p:cNvPr id="4" name="Slide Number Placeholder 3"/>
          <p:cNvSpPr>
            <a:spLocks noGrp="1"/>
          </p:cNvSpPr>
          <p:nvPr>
            <p:ph type="sldNum" sz="quarter" idx="12"/>
          </p:nvPr>
        </p:nvSpPr>
        <p:spPr/>
        <p:txBody>
          <a:bodyPr/>
          <a:lstStyle/>
          <a:p>
            <a:fld id="{2E51BBC2-1739-314E-BADD-DFAFCA71CD26}" type="slidenum">
              <a:rPr lang="fr-FR" smtClean="0"/>
              <a:t>‹N°›</a:t>
            </a:fld>
            <a:endParaRPr lang="fr-FR" dirty="0"/>
          </a:p>
        </p:txBody>
      </p:sp>
    </p:spTree>
    <p:extLst>
      <p:ext uri="{BB962C8B-B14F-4D97-AF65-F5344CB8AC3E}">
        <p14:creationId xmlns:p14="http://schemas.microsoft.com/office/powerpoint/2010/main" val="24305247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472381" y="660400"/>
            <a:ext cx="2211884" cy="2311400"/>
          </a:xfrm>
        </p:spPr>
        <p:txBody>
          <a:bodyPr anchor="b"/>
          <a:lstStyle>
            <a:lvl1pPr>
              <a:defRPr sz="2400"/>
            </a:lvl1pPr>
          </a:lstStyle>
          <a:p>
            <a:r>
              <a:rPr lang="fr-FR"/>
              <a:t>Modifiez le style du titre</a:t>
            </a:r>
            <a:endParaRPr lang="en-US" dirty="0"/>
          </a:p>
        </p:txBody>
      </p:sp>
      <p:sp>
        <p:nvSpPr>
          <p:cNvPr id="3" name="Content Placeholder 2"/>
          <p:cNvSpPr>
            <a:spLocks noGrp="1"/>
          </p:cNvSpPr>
          <p:nvPr>
            <p:ph idx="1"/>
          </p:nvPr>
        </p:nvSpPr>
        <p:spPr>
          <a:xfrm>
            <a:off x="2915543" y="1426282"/>
            <a:ext cx="3471863" cy="7039681"/>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Text Placeholder 3"/>
          <p:cNvSpPr>
            <a:spLocks noGrp="1"/>
          </p:cNvSpPr>
          <p:nvPr>
            <p:ph type="body" sz="half" idx="2"/>
          </p:nvPr>
        </p:nvSpPr>
        <p:spPr>
          <a:xfrm>
            <a:off x="472381" y="2971800"/>
            <a:ext cx="2211884" cy="550562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7082A440-A7D7-7944-9A24-E0C99372E161}" type="datetime1">
              <a:rPr lang="fr-FR" smtClean="0"/>
              <a:t>07/01/2024</a:t>
            </a:fld>
            <a:endParaRPr lang="fr-FR" dirty="0"/>
          </a:p>
        </p:txBody>
      </p:sp>
      <p:sp>
        <p:nvSpPr>
          <p:cNvPr id="6" name="Footer Placeholder 5"/>
          <p:cNvSpPr>
            <a:spLocks noGrp="1"/>
          </p:cNvSpPr>
          <p:nvPr>
            <p:ph type="ftr" sz="quarter" idx="11"/>
          </p:nvPr>
        </p:nvSpPr>
        <p:spPr/>
        <p:txBody>
          <a:bodyPr/>
          <a:lstStyle/>
          <a:p>
            <a:r>
              <a:rPr lang="fr-FR" dirty="0"/>
              <a:t>1</a:t>
            </a:r>
          </a:p>
        </p:txBody>
      </p:sp>
      <p:sp>
        <p:nvSpPr>
          <p:cNvPr id="7" name="Slide Number Placeholder 6"/>
          <p:cNvSpPr>
            <a:spLocks noGrp="1"/>
          </p:cNvSpPr>
          <p:nvPr>
            <p:ph type="sldNum" sz="quarter" idx="12"/>
          </p:nvPr>
        </p:nvSpPr>
        <p:spPr/>
        <p:txBody>
          <a:bodyPr/>
          <a:lstStyle/>
          <a:p>
            <a:fld id="{2E51BBC2-1739-314E-BADD-DFAFCA71CD26}" type="slidenum">
              <a:rPr lang="fr-FR" smtClean="0"/>
              <a:t>‹N°›</a:t>
            </a:fld>
            <a:endParaRPr lang="fr-FR" dirty="0"/>
          </a:p>
        </p:txBody>
      </p:sp>
    </p:spTree>
    <p:extLst>
      <p:ext uri="{BB962C8B-B14F-4D97-AF65-F5344CB8AC3E}">
        <p14:creationId xmlns:p14="http://schemas.microsoft.com/office/powerpoint/2010/main" val="18902854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472381" y="660400"/>
            <a:ext cx="2211884" cy="2311400"/>
          </a:xfrm>
        </p:spPr>
        <p:txBody>
          <a:bodyPr anchor="b"/>
          <a:lstStyle>
            <a:lvl1pPr>
              <a:defRPr sz="2400"/>
            </a:lvl1pPr>
          </a:lstStyle>
          <a:p>
            <a:r>
              <a:rPr lang="fr-FR"/>
              <a:t>Modifiez le style du titre</a:t>
            </a:r>
            <a:endParaRPr lang="en-US" dirty="0"/>
          </a:p>
        </p:txBody>
      </p:sp>
      <p:sp>
        <p:nvSpPr>
          <p:cNvPr id="3" name="Picture Placeholder 2"/>
          <p:cNvSpPr>
            <a:spLocks noGrp="1" noChangeAspect="1"/>
          </p:cNvSpPr>
          <p:nvPr>
            <p:ph type="pic" idx="1"/>
          </p:nvPr>
        </p:nvSpPr>
        <p:spPr>
          <a:xfrm>
            <a:off x="2915543" y="1426282"/>
            <a:ext cx="3471863" cy="7039681"/>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fr-FR" dirty="0"/>
              <a:t>Cliquez sur l'icône pour ajouter une image</a:t>
            </a:r>
            <a:endParaRPr lang="en-US" dirty="0"/>
          </a:p>
        </p:txBody>
      </p:sp>
      <p:sp>
        <p:nvSpPr>
          <p:cNvPr id="4" name="Text Placeholder 3"/>
          <p:cNvSpPr>
            <a:spLocks noGrp="1"/>
          </p:cNvSpPr>
          <p:nvPr>
            <p:ph type="body" sz="half" idx="2"/>
          </p:nvPr>
        </p:nvSpPr>
        <p:spPr>
          <a:xfrm>
            <a:off x="472381" y="2971800"/>
            <a:ext cx="2211884" cy="550562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04A9C754-B682-2A4A-9796-A3872DECA0C9}" type="datetime1">
              <a:rPr lang="fr-FR" smtClean="0"/>
              <a:t>07/01/2024</a:t>
            </a:fld>
            <a:endParaRPr lang="fr-FR" dirty="0"/>
          </a:p>
        </p:txBody>
      </p:sp>
      <p:sp>
        <p:nvSpPr>
          <p:cNvPr id="6" name="Footer Placeholder 5"/>
          <p:cNvSpPr>
            <a:spLocks noGrp="1"/>
          </p:cNvSpPr>
          <p:nvPr>
            <p:ph type="ftr" sz="quarter" idx="11"/>
          </p:nvPr>
        </p:nvSpPr>
        <p:spPr/>
        <p:txBody>
          <a:bodyPr/>
          <a:lstStyle/>
          <a:p>
            <a:r>
              <a:rPr lang="fr-FR" dirty="0"/>
              <a:t>1</a:t>
            </a:r>
          </a:p>
        </p:txBody>
      </p:sp>
      <p:sp>
        <p:nvSpPr>
          <p:cNvPr id="7" name="Slide Number Placeholder 6"/>
          <p:cNvSpPr>
            <a:spLocks noGrp="1"/>
          </p:cNvSpPr>
          <p:nvPr>
            <p:ph type="sldNum" sz="quarter" idx="12"/>
          </p:nvPr>
        </p:nvSpPr>
        <p:spPr/>
        <p:txBody>
          <a:bodyPr/>
          <a:lstStyle/>
          <a:p>
            <a:fld id="{2E51BBC2-1739-314E-BADD-DFAFCA71CD26}" type="slidenum">
              <a:rPr lang="fr-FR" smtClean="0"/>
              <a:t>‹N°›</a:t>
            </a:fld>
            <a:endParaRPr lang="fr-FR" dirty="0"/>
          </a:p>
        </p:txBody>
      </p:sp>
    </p:spTree>
    <p:extLst>
      <p:ext uri="{BB962C8B-B14F-4D97-AF65-F5344CB8AC3E}">
        <p14:creationId xmlns:p14="http://schemas.microsoft.com/office/powerpoint/2010/main" val="5747846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1488" y="527405"/>
            <a:ext cx="5915025" cy="1914702"/>
          </a:xfrm>
          <a:prstGeom prst="rect">
            <a:avLst/>
          </a:prstGeom>
        </p:spPr>
        <p:txBody>
          <a:bodyPr vert="horz" lIns="91440" tIns="45720" rIns="91440" bIns="45720" rtlCol="0" anchor="ctr">
            <a:normAutofit/>
          </a:bodyPr>
          <a:lstStyle/>
          <a:p>
            <a:r>
              <a:rPr lang="fr-FR"/>
              <a:t>Modifiez le style du titre</a:t>
            </a:r>
            <a:endParaRPr lang="en-US" dirty="0"/>
          </a:p>
        </p:txBody>
      </p:sp>
      <p:sp>
        <p:nvSpPr>
          <p:cNvPr id="3" name="Text Placeholder 2"/>
          <p:cNvSpPr>
            <a:spLocks noGrp="1"/>
          </p:cNvSpPr>
          <p:nvPr>
            <p:ph type="body" idx="1"/>
          </p:nvPr>
        </p:nvSpPr>
        <p:spPr>
          <a:xfrm>
            <a:off x="471488" y="2637014"/>
            <a:ext cx="5915025" cy="6285266"/>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2"/>
          </p:nvPr>
        </p:nvSpPr>
        <p:spPr>
          <a:xfrm>
            <a:off x="471487" y="9181397"/>
            <a:ext cx="1543050" cy="527403"/>
          </a:xfrm>
          <a:prstGeom prst="rect">
            <a:avLst/>
          </a:prstGeom>
        </p:spPr>
        <p:txBody>
          <a:bodyPr vert="horz" lIns="91440" tIns="45720" rIns="91440" bIns="45720" rtlCol="0" anchor="ctr"/>
          <a:lstStyle>
            <a:lvl1pPr algn="l">
              <a:defRPr sz="900">
                <a:solidFill>
                  <a:schemeClr val="tx1">
                    <a:tint val="75000"/>
                  </a:schemeClr>
                </a:solidFill>
              </a:defRPr>
            </a:lvl1pPr>
          </a:lstStyle>
          <a:p>
            <a:fld id="{9C200F3E-153A-4945-A70E-6A72D3D04766}" type="datetime1">
              <a:rPr lang="fr-FR" smtClean="0"/>
              <a:t>07/01/2024</a:t>
            </a:fld>
            <a:endParaRPr lang="fr-FR" dirty="0"/>
          </a:p>
        </p:txBody>
      </p:sp>
      <p:sp>
        <p:nvSpPr>
          <p:cNvPr id="5" name="Footer Placeholder 4"/>
          <p:cNvSpPr>
            <a:spLocks noGrp="1"/>
          </p:cNvSpPr>
          <p:nvPr>
            <p:ph type="ftr" sz="quarter" idx="3"/>
          </p:nvPr>
        </p:nvSpPr>
        <p:spPr>
          <a:xfrm>
            <a:off x="2271713" y="9181397"/>
            <a:ext cx="2314575" cy="527403"/>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fr-FR" dirty="0"/>
              <a:t>1</a:t>
            </a:r>
          </a:p>
        </p:txBody>
      </p:sp>
      <p:sp>
        <p:nvSpPr>
          <p:cNvPr id="6" name="Slide Number Placeholder 5"/>
          <p:cNvSpPr>
            <a:spLocks noGrp="1"/>
          </p:cNvSpPr>
          <p:nvPr>
            <p:ph type="sldNum" sz="quarter" idx="4"/>
          </p:nvPr>
        </p:nvSpPr>
        <p:spPr>
          <a:xfrm>
            <a:off x="4843463" y="9181397"/>
            <a:ext cx="1543050" cy="527403"/>
          </a:xfrm>
          <a:prstGeom prst="rect">
            <a:avLst/>
          </a:prstGeom>
        </p:spPr>
        <p:txBody>
          <a:bodyPr vert="horz" lIns="91440" tIns="45720" rIns="91440" bIns="45720" rtlCol="0" anchor="ctr"/>
          <a:lstStyle>
            <a:lvl1pPr algn="r">
              <a:defRPr sz="900">
                <a:solidFill>
                  <a:schemeClr val="tx1">
                    <a:tint val="75000"/>
                  </a:schemeClr>
                </a:solidFill>
              </a:defRPr>
            </a:lvl1pPr>
          </a:lstStyle>
          <a:p>
            <a:fld id="{2E51BBC2-1739-314E-BADD-DFAFCA71CD26}" type="slidenum">
              <a:rPr lang="fr-FR" smtClean="0"/>
              <a:t>‹N°›</a:t>
            </a:fld>
            <a:endParaRPr lang="fr-FR" dirty="0"/>
          </a:p>
        </p:txBody>
      </p:sp>
    </p:spTree>
    <p:extLst>
      <p:ext uri="{BB962C8B-B14F-4D97-AF65-F5344CB8AC3E}">
        <p14:creationId xmlns:p14="http://schemas.microsoft.com/office/powerpoint/2010/main" val="132278034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127.0.0.1:51590/index.html"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a:extLst>
              <a:ext uri="{FF2B5EF4-FFF2-40B4-BE49-F238E27FC236}">
                <a16:creationId xmlns:a16="http://schemas.microsoft.com/office/drawing/2014/main" id="{A54E82AE-FCD9-0A78-83D1-BAE6C73979FD}"/>
              </a:ext>
            </a:extLst>
          </p:cNvPr>
          <p:cNvSpPr>
            <a:spLocks noGrp="1"/>
          </p:cNvSpPr>
          <p:nvPr>
            <p:ph type="subTitle" idx="1"/>
          </p:nvPr>
        </p:nvSpPr>
        <p:spPr>
          <a:xfrm>
            <a:off x="857250" y="1660196"/>
            <a:ext cx="5143500" cy="6585607"/>
          </a:xfrm>
        </p:spPr>
        <p:txBody>
          <a:bodyPr/>
          <a:lstStyle/>
          <a:p>
            <a:endParaRPr lang="fr-FR" b="1" dirty="0"/>
          </a:p>
          <a:p>
            <a:r>
              <a:rPr lang="fr-FR" b="1" dirty="0"/>
              <a:t>Titre Professionnel Développeur Web et Mobile</a:t>
            </a:r>
          </a:p>
          <a:p>
            <a:endParaRPr lang="fr-FR" b="1" dirty="0"/>
          </a:p>
          <a:p>
            <a:r>
              <a:rPr lang="fr-FR" sz="1600" dirty="0"/>
              <a:t>Dossier Projet</a:t>
            </a:r>
          </a:p>
          <a:p>
            <a:endParaRPr lang="fr-FR" sz="1600" dirty="0"/>
          </a:p>
          <a:p>
            <a:endParaRPr lang="fr-FR" sz="1600" dirty="0"/>
          </a:p>
          <a:p>
            <a:endParaRPr lang="fr-FR" sz="1600" dirty="0"/>
          </a:p>
          <a:p>
            <a:endParaRPr lang="fr-FR" sz="1600" dirty="0"/>
          </a:p>
          <a:p>
            <a:endParaRPr lang="fr-FR" sz="1600" dirty="0"/>
          </a:p>
          <a:p>
            <a:r>
              <a:rPr lang="fr-FR" b="1" dirty="0"/>
              <a:t>Présenter par David Sat</a:t>
            </a:r>
          </a:p>
          <a:p>
            <a:r>
              <a:rPr lang="fr-FR" b="1" dirty="0"/>
              <a:t>Formateur et Encadrant Technique</a:t>
            </a:r>
          </a:p>
          <a:p>
            <a:r>
              <a:rPr lang="fr-FR" b="1" dirty="0"/>
              <a:t>Paterne</a:t>
            </a:r>
          </a:p>
        </p:txBody>
      </p:sp>
      <p:pic>
        <p:nvPicPr>
          <p:cNvPr id="5" name="Image 4">
            <a:extLst>
              <a:ext uri="{FF2B5EF4-FFF2-40B4-BE49-F238E27FC236}">
                <a16:creationId xmlns:a16="http://schemas.microsoft.com/office/drawing/2014/main" id="{9541E8FB-1141-B81A-F61E-25606024D532}"/>
              </a:ext>
            </a:extLst>
          </p:cNvPr>
          <p:cNvPicPr>
            <a:picLocks noChangeAspect="1"/>
          </p:cNvPicPr>
          <p:nvPr/>
        </p:nvPicPr>
        <p:blipFill>
          <a:blip r:embed="rId3"/>
          <a:stretch>
            <a:fillRect/>
          </a:stretch>
        </p:blipFill>
        <p:spPr>
          <a:xfrm>
            <a:off x="2298700" y="3166899"/>
            <a:ext cx="2260600" cy="419100"/>
          </a:xfrm>
          <a:prstGeom prst="rect">
            <a:avLst/>
          </a:prstGeom>
        </p:spPr>
      </p:pic>
      <p:sp>
        <p:nvSpPr>
          <p:cNvPr id="8" name="Espace réservé du numéro de diapositive 7">
            <a:extLst>
              <a:ext uri="{FF2B5EF4-FFF2-40B4-BE49-F238E27FC236}">
                <a16:creationId xmlns:a16="http://schemas.microsoft.com/office/drawing/2014/main" id="{81FC83F5-5388-3E54-0536-8A23A61710DC}"/>
              </a:ext>
            </a:extLst>
          </p:cNvPr>
          <p:cNvSpPr>
            <a:spLocks noGrp="1"/>
          </p:cNvSpPr>
          <p:nvPr>
            <p:ph type="sldNum" sz="quarter" idx="12"/>
          </p:nvPr>
        </p:nvSpPr>
        <p:spPr/>
        <p:txBody>
          <a:bodyPr/>
          <a:lstStyle/>
          <a:p>
            <a:fld id="{2E51BBC2-1739-314E-BADD-DFAFCA71CD26}" type="slidenum">
              <a:rPr lang="fr-FR" smtClean="0"/>
              <a:t>1</a:t>
            </a:fld>
            <a:endParaRPr lang="fr-FR" dirty="0"/>
          </a:p>
        </p:txBody>
      </p:sp>
    </p:spTree>
    <p:extLst>
      <p:ext uri="{BB962C8B-B14F-4D97-AF65-F5344CB8AC3E}">
        <p14:creationId xmlns:p14="http://schemas.microsoft.com/office/powerpoint/2010/main" val="39368946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numéro de diapositive 4">
            <a:extLst>
              <a:ext uri="{FF2B5EF4-FFF2-40B4-BE49-F238E27FC236}">
                <a16:creationId xmlns:a16="http://schemas.microsoft.com/office/drawing/2014/main" id="{99DDB8FB-67FB-3436-709B-130876E9225E}"/>
              </a:ext>
            </a:extLst>
          </p:cNvPr>
          <p:cNvSpPr>
            <a:spLocks noGrp="1"/>
          </p:cNvSpPr>
          <p:nvPr>
            <p:ph type="sldNum" sz="quarter" idx="12"/>
          </p:nvPr>
        </p:nvSpPr>
        <p:spPr/>
        <p:txBody>
          <a:bodyPr/>
          <a:lstStyle/>
          <a:p>
            <a:fld id="{2E51BBC2-1739-314E-BADD-DFAFCA71CD26}" type="slidenum">
              <a:rPr lang="fr-FR" smtClean="0"/>
              <a:t>10</a:t>
            </a:fld>
            <a:endParaRPr lang="fr-FR" dirty="0"/>
          </a:p>
        </p:txBody>
      </p:sp>
      <p:pic>
        <p:nvPicPr>
          <p:cNvPr id="4" name="Image 3">
            <a:extLst>
              <a:ext uri="{FF2B5EF4-FFF2-40B4-BE49-F238E27FC236}">
                <a16:creationId xmlns:a16="http://schemas.microsoft.com/office/drawing/2014/main" id="{2CF32B4E-AD1D-2806-5D5A-3E4D0D24C04B}"/>
              </a:ext>
            </a:extLst>
          </p:cNvPr>
          <p:cNvPicPr>
            <a:picLocks noChangeAspect="1"/>
          </p:cNvPicPr>
          <p:nvPr/>
        </p:nvPicPr>
        <p:blipFill>
          <a:blip r:embed="rId3"/>
          <a:stretch>
            <a:fillRect/>
          </a:stretch>
        </p:blipFill>
        <p:spPr>
          <a:xfrm>
            <a:off x="643804" y="522514"/>
            <a:ext cx="2369991" cy="8658882"/>
          </a:xfrm>
          <a:prstGeom prst="rect">
            <a:avLst/>
          </a:prstGeom>
        </p:spPr>
      </p:pic>
      <p:sp>
        <p:nvSpPr>
          <p:cNvPr id="6" name="ZoneTexte 5">
            <a:extLst>
              <a:ext uri="{FF2B5EF4-FFF2-40B4-BE49-F238E27FC236}">
                <a16:creationId xmlns:a16="http://schemas.microsoft.com/office/drawing/2014/main" id="{58F82CC2-549D-839E-5D64-B12D26BD821C}"/>
              </a:ext>
            </a:extLst>
          </p:cNvPr>
          <p:cNvSpPr txBox="1"/>
          <p:nvPr/>
        </p:nvSpPr>
        <p:spPr>
          <a:xfrm>
            <a:off x="3429000" y="669471"/>
            <a:ext cx="184731" cy="369332"/>
          </a:xfrm>
          <a:prstGeom prst="rect">
            <a:avLst/>
          </a:prstGeom>
          <a:noFill/>
        </p:spPr>
        <p:txBody>
          <a:bodyPr wrap="none" rtlCol="0">
            <a:spAutoFit/>
          </a:bodyPr>
          <a:lstStyle/>
          <a:p>
            <a:endParaRPr lang="fr-FR" dirty="0"/>
          </a:p>
        </p:txBody>
      </p:sp>
      <p:sp>
        <p:nvSpPr>
          <p:cNvPr id="8" name="ZoneTexte 7">
            <a:extLst>
              <a:ext uri="{FF2B5EF4-FFF2-40B4-BE49-F238E27FC236}">
                <a16:creationId xmlns:a16="http://schemas.microsoft.com/office/drawing/2014/main" id="{F7986E44-B7B7-4BDF-D83A-08FBB82CD3C0}"/>
              </a:ext>
            </a:extLst>
          </p:cNvPr>
          <p:cNvSpPr txBox="1"/>
          <p:nvPr/>
        </p:nvSpPr>
        <p:spPr>
          <a:xfrm>
            <a:off x="3184072" y="391885"/>
            <a:ext cx="3030124" cy="8956298"/>
          </a:xfrm>
          <a:prstGeom prst="rect">
            <a:avLst/>
          </a:prstGeom>
          <a:noFill/>
        </p:spPr>
        <p:txBody>
          <a:bodyPr wrap="square" rtlCol="0">
            <a:spAutoFit/>
          </a:bodyPr>
          <a:lstStyle/>
          <a:p>
            <a:pPr marL="342900" indent="-342900">
              <a:buFont typeface="Wingdings" pitchFamily="2" charset="2"/>
              <a:buChar char="à"/>
            </a:pPr>
            <a:r>
              <a:rPr lang="fr-FR" sz="2400" b="1" dirty="0">
                <a:sym typeface="Wingdings" pitchFamily="2" charset="2"/>
              </a:rPr>
              <a:t>Header</a:t>
            </a:r>
          </a:p>
          <a:p>
            <a:pPr marL="342900" indent="-342900">
              <a:buFont typeface="Wingdings" pitchFamily="2" charset="2"/>
              <a:buChar char="à"/>
            </a:pPr>
            <a:r>
              <a:rPr lang="fr-FR" sz="2400" b="1" dirty="0">
                <a:sym typeface="Wingdings" pitchFamily="2" charset="2"/>
              </a:rPr>
              <a:t>Main</a:t>
            </a:r>
          </a:p>
          <a:p>
            <a:pPr marL="342900" indent="-342900">
              <a:buFont typeface="Wingdings" pitchFamily="2" charset="2"/>
              <a:buChar char="à"/>
            </a:pPr>
            <a:r>
              <a:rPr lang="fr-FR" sz="2400" b="1" dirty="0">
                <a:sym typeface="Wingdings" pitchFamily="2" charset="2"/>
              </a:rPr>
              <a:t>Section 1</a:t>
            </a:r>
          </a:p>
          <a:p>
            <a:pPr marL="342900" indent="-342900">
              <a:buFont typeface="Wingdings" pitchFamily="2" charset="2"/>
              <a:buChar char="à"/>
            </a:pPr>
            <a:endParaRPr lang="fr-FR" sz="2400" b="1" dirty="0">
              <a:sym typeface="Wingdings" pitchFamily="2" charset="2"/>
            </a:endParaRPr>
          </a:p>
          <a:p>
            <a:pPr marL="342900" indent="-342900">
              <a:buFont typeface="Wingdings" pitchFamily="2" charset="2"/>
              <a:buChar char="à"/>
            </a:pPr>
            <a:r>
              <a:rPr lang="fr-FR" sz="2400" b="1" dirty="0">
                <a:sym typeface="Wingdings" pitchFamily="2" charset="2"/>
              </a:rPr>
              <a:t>Section 2</a:t>
            </a:r>
          </a:p>
          <a:p>
            <a:pPr marL="342900" indent="-342900">
              <a:buFont typeface="Wingdings" pitchFamily="2" charset="2"/>
              <a:buChar char="à"/>
            </a:pPr>
            <a:endParaRPr lang="fr-FR" sz="2400" b="1" dirty="0">
              <a:sym typeface="Wingdings" pitchFamily="2" charset="2"/>
            </a:endParaRPr>
          </a:p>
          <a:p>
            <a:pPr marL="342900" indent="-342900">
              <a:buFont typeface="Wingdings" pitchFamily="2" charset="2"/>
              <a:buChar char="à"/>
            </a:pPr>
            <a:r>
              <a:rPr lang="fr-FR" sz="2400" b="1" dirty="0">
                <a:sym typeface="Wingdings" pitchFamily="2" charset="2"/>
              </a:rPr>
              <a:t>Section 3</a:t>
            </a:r>
          </a:p>
          <a:p>
            <a:pPr marL="342900" indent="-342900">
              <a:buFont typeface="Wingdings" pitchFamily="2" charset="2"/>
              <a:buChar char="à"/>
            </a:pPr>
            <a:endParaRPr lang="fr-FR" sz="2400" b="1" dirty="0">
              <a:sym typeface="Wingdings" pitchFamily="2" charset="2"/>
            </a:endParaRPr>
          </a:p>
          <a:p>
            <a:pPr marL="342900" indent="-342900">
              <a:buFont typeface="Wingdings" pitchFamily="2" charset="2"/>
              <a:buChar char="à"/>
            </a:pPr>
            <a:endParaRPr lang="fr-FR" sz="2400" b="1" dirty="0">
              <a:sym typeface="Wingdings" pitchFamily="2" charset="2"/>
            </a:endParaRPr>
          </a:p>
          <a:p>
            <a:pPr marL="342900" indent="-342900">
              <a:buFont typeface="Wingdings" pitchFamily="2" charset="2"/>
              <a:buChar char="à"/>
            </a:pPr>
            <a:r>
              <a:rPr lang="fr-FR" sz="2400" b="1" dirty="0">
                <a:sym typeface="Wingdings" pitchFamily="2" charset="2"/>
              </a:rPr>
              <a:t>Section 4</a:t>
            </a:r>
          </a:p>
          <a:p>
            <a:endParaRPr lang="fr-FR" sz="2800" b="1" dirty="0">
              <a:sym typeface="Wingdings" pitchFamily="2" charset="2"/>
            </a:endParaRPr>
          </a:p>
          <a:p>
            <a:pPr marL="342900" indent="-342900">
              <a:buFont typeface="Wingdings" pitchFamily="2" charset="2"/>
              <a:buChar char="à"/>
            </a:pPr>
            <a:r>
              <a:rPr lang="fr-FR" sz="2400" b="1" dirty="0">
                <a:sym typeface="Wingdings" pitchFamily="2" charset="2"/>
              </a:rPr>
              <a:t>Section 5</a:t>
            </a:r>
          </a:p>
          <a:p>
            <a:pPr marL="342900" indent="-342900">
              <a:buFont typeface="Wingdings" pitchFamily="2" charset="2"/>
              <a:buChar char="à"/>
            </a:pPr>
            <a:endParaRPr lang="fr-FR" sz="2400" b="1" dirty="0">
              <a:sym typeface="Wingdings" pitchFamily="2" charset="2"/>
            </a:endParaRPr>
          </a:p>
          <a:p>
            <a:pPr marL="342900" indent="-342900">
              <a:buFont typeface="Wingdings" pitchFamily="2" charset="2"/>
              <a:buChar char="à"/>
            </a:pPr>
            <a:r>
              <a:rPr lang="fr-FR" sz="2400" b="1" dirty="0">
                <a:sym typeface="Wingdings" pitchFamily="2" charset="2"/>
              </a:rPr>
              <a:t>Section 6</a:t>
            </a:r>
          </a:p>
          <a:p>
            <a:pPr marL="342900" indent="-342900">
              <a:buFont typeface="Wingdings" pitchFamily="2" charset="2"/>
              <a:buChar char="à"/>
            </a:pPr>
            <a:endParaRPr lang="fr-FR" sz="1000" b="1" dirty="0">
              <a:sym typeface="Wingdings" pitchFamily="2" charset="2"/>
            </a:endParaRPr>
          </a:p>
          <a:p>
            <a:pPr marL="342900" indent="-342900">
              <a:buFont typeface="Wingdings" pitchFamily="2" charset="2"/>
              <a:buChar char="à"/>
            </a:pPr>
            <a:r>
              <a:rPr lang="fr-FR" sz="2400" b="1" dirty="0">
                <a:sym typeface="Wingdings" pitchFamily="2" charset="2"/>
              </a:rPr>
              <a:t>Section 7</a:t>
            </a:r>
          </a:p>
          <a:p>
            <a:pPr marL="342900" indent="-342900">
              <a:buFont typeface="Wingdings" pitchFamily="2" charset="2"/>
              <a:buChar char="à"/>
            </a:pPr>
            <a:endParaRPr lang="fr-FR" sz="2800" b="1" dirty="0">
              <a:sym typeface="Wingdings" pitchFamily="2" charset="2"/>
            </a:endParaRPr>
          </a:p>
          <a:p>
            <a:pPr marL="342900" indent="-342900">
              <a:buFont typeface="Wingdings" pitchFamily="2" charset="2"/>
              <a:buChar char="à"/>
            </a:pPr>
            <a:r>
              <a:rPr lang="fr-FR" sz="2400" b="1" dirty="0">
                <a:sym typeface="Wingdings" pitchFamily="2" charset="2"/>
              </a:rPr>
              <a:t>Section 8</a:t>
            </a:r>
          </a:p>
          <a:p>
            <a:pPr marL="342900" indent="-342900">
              <a:buFont typeface="Wingdings" pitchFamily="2" charset="2"/>
              <a:buChar char="à"/>
            </a:pPr>
            <a:endParaRPr lang="fr-FR" sz="2400" b="1" dirty="0">
              <a:sym typeface="Wingdings" pitchFamily="2" charset="2"/>
            </a:endParaRPr>
          </a:p>
          <a:p>
            <a:pPr marL="342900" indent="-342900">
              <a:buFont typeface="Wingdings" pitchFamily="2" charset="2"/>
              <a:buChar char="à"/>
            </a:pPr>
            <a:r>
              <a:rPr lang="fr-FR" sz="2400" b="1" dirty="0">
                <a:sym typeface="Wingdings" pitchFamily="2" charset="2"/>
              </a:rPr>
              <a:t>Section 9</a:t>
            </a:r>
          </a:p>
          <a:p>
            <a:pPr marL="342900" indent="-342900">
              <a:buFont typeface="Wingdings" pitchFamily="2" charset="2"/>
              <a:buChar char="à"/>
            </a:pPr>
            <a:endParaRPr lang="fr-FR" sz="2400" b="1" dirty="0">
              <a:sym typeface="Wingdings" pitchFamily="2" charset="2"/>
            </a:endParaRPr>
          </a:p>
          <a:p>
            <a:pPr marL="342900" indent="-342900">
              <a:buFont typeface="Wingdings" pitchFamily="2" charset="2"/>
              <a:buChar char="à"/>
            </a:pPr>
            <a:r>
              <a:rPr lang="fr-FR" sz="2400" b="1" dirty="0">
                <a:sym typeface="Wingdings" pitchFamily="2" charset="2"/>
              </a:rPr>
              <a:t>Section 10</a:t>
            </a:r>
          </a:p>
          <a:p>
            <a:pPr marL="342900" indent="-342900">
              <a:buFont typeface="Wingdings" pitchFamily="2" charset="2"/>
              <a:buChar char="à"/>
            </a:pPr>
            <a:endParaRPr lang="fr-FR" sz="2400" b="1" dirty="0">
              <a:sym typeface="Wingdings" pitchFamily="2" charset="2"/>
            </a:endParaRPr>
          </a:p>
          <a:p>
            <a:pPr marL="342900" indent="-342900">
              <a:buFont typeface="Wingdings" pitchFamily="2" charset="2"/>
              <a:buChar char="à"/>
            </a:pPr>
            <a:r>
              <a:rPr lang="fr-FR" sz="2400" b="1" dirty="0">
                <a:sym typeface="Wingdings" pitchFamily="2" charset="2"/>
              </a:rPr>
              <a:t>Footer</a:t>
            </a:r>
          </a:p>
        </p:txBody>
      </p:sp>
    </p:spTree>
    <p:extLst>
      <p:ext uri="{BB962C8B-B14F-4D97-AF65-F5344CB8AC3E}">
        <p14:creationId xmlns:p14="http://schemas.microsoft.com/office/powerpoint/2010/main" val="29564653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D0B6146E-3B19-B7AC-9E51-F99B9218A091}"/>
              </a:ext>
            </a:extLst>
          </p:cNvPr>
          <p:cNvSpPr>
            <a:spLocks noGrp="1"/>
          </p:cNvSpPr>
          <p:nvPr>
            <p:ph idx="1"/>
          </p:nvPr>
        </p:nvSpPr>
        <p:spPr>
          <a:xfrm>
            <a:off x="471488" y="391886"/>
            <a:ext cx="5915025" cy="8530394"/>
          </a:xfrm>
        </p:spPr>
        <p:txBody>
          <a:bodyPr>
            <a:normAutofit/>
          </a:bodyPr>
          <a:lstStyle/>
          <a:p>
            <a:r>
              <a:rPr lang="fr-FR" sz="2400" b="1" dirty="0"/>
              <a:t>Utilisation des outils et éléments </a:t>
            </a:r>
          </a:p>
          <a:p>
            <a:pPr marL="800100" lvl="1" indent="-457200">
              <a:buAutoNum type="arabicPeriod"/>
            </a:pPr>
            <a:r>
              <a:rPr lang="fr-FR" sz="2000" b="1" dirty="0"/>
              <a:t>Images et icônes</a:t>
            </a:r>
          </a:p>
          <a:p>
            <a:pPr marL="342900" lvl="1" indent="0">
              <a:buNone/>
            </a:pPr>
            <a:r>
              <a:rPr lang="fr-FR" dirty="0"/>
              <a:t>Pour utiliser les éléments fournis par le client, j’ai</a:t>
            </a:r>
          </a:p>
          <a:p>
            <a:pPr marL="342900" lvl="1" indent="0">
              <a:buNone/>
            </a:pPr>
            <a:r>
              <a:rPr lang="fr-FR" dirty="0"/>
              <a:t>commencer par créer un dossier pour le projet et placer les composants dans des sous-dossiers.</a:t>
            </a:r>
          </a:p>
          <a:p>
            <a:pPr marL="342900" lvl="1" indent="0">
              <a:buNone/>
            </a:pPr>
            <a:endParaRPr lang="fr-FR" dirty="0"/>
          </a:p>
          <a:p>
            <a:pPr marL="342900" lvl="1" indent="0">
              <a:buNone/>
            </a:pPr>
            <a:endParaRPr lang="fr-FR" dirty="0"/>
          </a:p>
          <a:p>
            <a:pPr marL="342900" lvl="1" indent="0">
              <a:buNone/>
            </a:pPr>
            <a:endParaRPr lang="fr-FR" dirty="0"/>
          </a:p>
          <a:p>
            <a:pPr marL="342900" lvl="1" indent="0">
              <a:buNone/>
            </a:pPr>
            <a:endParaRPr lang="fr-FR" dirty="0"/>
          </a:p>
          <a:p>
            <a:pPr marL="342900" lvl="1" indent="0">
              <a:buNone/>
            </a:pPr>
            <a:endParaRPr lang="fr-FR" dirty="0"/>
          </a:p>
          <a:p>
            <a:pPr marL="342900" lvl="1" indent="0">
              <a:buNone/>
            </a:pPr>
            <a:endParaRPr lang="fr-FR" dirty="0"/>
          </a:p>
          <a:p>
            <a:pPr marL="342900" lvl="1" indent="0">
              <a:buNone/>
            </a:pPr>
            <a:r>
              <a:rPr lang="fr-FR" dirty="0"/>
              <a:t>Ensuite, j’ai intégré les items dans mon code dans les sections qui les correspondent, comme indiqué avec la maquette pour faire en sorte d’avoir un rendu similaire. Je ne me suis pas contenter des icones imposer par le client, j’ai également utiliser la bibliothèque de Fontawesome.</a:t>
            </a:r>
          </a:p>
          <a:p>
            <a:pPr marL="342900" lvl="1" indent="0">
              <a:buNone/>
            </a:pPr>
            <a:endParaRPr lang="fr-FR" dirty="0"/>
          </a:p>
          <a:p>
            <a:pPr marL="342900" lvl="1" indent="0">
              <a:buNone/>
            </a:pPr>
            <a:endParaRPr lang="fr-FR" dirty="0"/>
          </a:p>
        </p:txBody>
      </p:sp>
      <p:sp>
        <p:nvSpPr>
          <p:cNvPr id="5" name="Espace réservé du numéro de diapositive 4">
            <a:extLst>
              <a:ext uri="{FF2B5EF4-FFF2-40B4-BE49-F238E27FC236}">
                <a16:creationId xmlns:a16="http://schemas.microsoft.com/office/drawing/2014/main" id="{99DDB8FB-67FB-3436-709B-130876E9225E}"/>
              </a:ext>
            </a:extLst>
          </p:cNvPr>
          <p:cNvSpPr>
            <a:spLocks noGrp="1"/>
          </p:cNvSpPr>
          <p:nvPr>
            <p:ph type="sldNum" sz="quarter" idx="12"/>
          </p:nvPr>
        </p:nvSpPr>
        <p:spPr/>
        <p:txBody>
          <a:bodyPr/>
          <a:lstStyle/>
          <a:p>
            <a:fld id="{2E51BBC2-1739-314E-BADD-DFAFCA71CD26}" type="slidenum">
              <a:rPr lang="fr-FR" smtClean="0"/>
              <a:t>11</a:t>
            </a:fld>
            <a:endParaRPr lang="fr-FR" dirty="0"/>
          </a:p>
        </p:txBody>
      </p:sp>
      <p:pic>
        <p:nvPicPr>
          <p:cNvPr id="6" name="Image 5">
            <a:extLst>
              <a:ext uri="{FF2B5EF4-FFF2-40B4-BE49-F238E27FC236}">
                <a16:creationId xmlns:a16="http://schemas.microsoft.com/office/drawing/2014/main" id="{9D7ED240-6EAB-B1D8-2ABE-FDF0F930C3EF}"/>
              </a:ext>
            </a:extLst>
          </p:cNvPr>
          <p:cNvPicPr>
            <a:picLocks noChangeAspect="1"/>
          </p:cNvPicPr>
          <p:nvPr/>
        </p:nvPicPr>
        <p:blipFill>
          <a:blip r:embed="rId3"/>
          <a:stretch>
            <a:fillRect/>
          </a:stretch>
        </p:blipFill>
        <p:spPr>
          <a:xfrm>
            <a:off x="711200" y="2135414"/>
            <a:ext cx="5435600" cy="1422400"/>
          </a:xfrm>
          <a:prstGeom prst="rect">
            <a:avLst/>
          </a:prstGeom>
        </p:spPr>
      </p:pic>
      <p:pic>
        <p:nvPicPr>
          <p:cNvPr id="8" name="Image 7">
            <a:extLst>
              <a:ext uri="{FF2B5EF4-FFF2-40B4-BE49-F238E27FC236}">
                <a16:creationId xmlns:a16="http://schemas.microsoft.com/office/drawing/2014/main" id="{9FD857D5-EEB0-D831-AFE6-8BD0CC2A204F}"/>
              </a:ext>
            </a:extLst>
          </p:cNvPr>
          <p:cNvPicPr>
            <a:picLocks noChangeAspect="1"/>
          </p:cNvPicPr>
          <p:nvPr/>
        </p:nvPicPr>
        <p:blipFill>
          <a:blip r:embed="rId4"/>
          <a:stretch>
            <a:fillRect/>
          </a:stretch>
        </p:blipFill>
        <p:spPr>
          <a:xfrm>
            <a:off x="591343" y="5586425"/>
            <a:ext cx="5555457" cy="2847952"/>
          </a:xfrm>
          <a:prstGeom prst="rect">
            <a:avLst/>
          </a:prstGeom>
        </p:spPr>
      </p:pic>
      <p:sp>
        <p:nvSpPr>
          <p:cNvPr id="11" name="Plus 10">
            <a:extLst>
              <a:ext uri="{FF2B5EF4-FFF2-40B4-BE49-F238E27FC236}">
                <a16:creationId xmlns:a16="http://schemas.microsoft.com/office/drawing/2014/main" id="{878D6689-CCE2-F8C0-537E-72EC4A0F7683}"/>
              </a:ext>
            </a:extLst>
          </p:cNvPr>
          <p:cNvSpPr/>
          <p:nvPr/>
        </p:nvSpPr>
        <p:spPr>
          <a:xfrm>
            <a:off x="3148635" y="8504617"/>
            <a:ext cx="440871" cy="408214"/>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3679883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a:extLst>
              <a:ext uri="{FF2B5EF4-FFF2-40B4-BE49-F238E27FC236}">
                <a16:creationId xmlns:a16="http://schemas.microsoft.com/office/drawing/2014/main" id="{34AC35FE-1703-15F6-1A58-554F56FD23A6}"/>
              </a:ext>
            </a:extLst>
          </p:cNvPr>
          <p:cNvPicPr>
            <a:picLocks noGrp="1" noChangeAspect="1"/>
          </p:cNvPicPr>
          <p:nvPr>
            <p:ph idx="1"/>
          </p:nvPr>
        </p:nvPicPr>
        <p:blipFill>
          <a:blip r:embed="rId3"/>
          <a:stretch>
            <a:fillRect/>
          </a:stretch>
        </p:blipFill>
        <p:spPr>
          <a:xfrm>
            <a:off x="651271" y="469135"/>
            <a:ext cx="5555457" cy="2403735"/>
          </a:xfrm>
        </p:spPr>
      </p:pic>
      <p:sp>
        <p:nvSpPr>
          <p:cNvPr id="5" name="Espace réservé du numéro de diapositive 4">
            <a:extLst>
              <a:ext uri="{FF2B5EF4-FFF2-40B4-BE49-F238E27FC236}">
                <a16:creationId xmlns:a16="http://schemas.microsoft.com/office/drawing/2014/main" id="{99DDB8FB-67FB-3436-709B-130876E9225E}"/>
              </a:ext>
            </a:extLst>
          </p:cNvPr>
          <p:cNvSpPr>
            <a:spLocks noGrp="1"/>
          </p:cNvSpPr>
          <p:nvPr>
            <p:ph type="sldNum" sz="quarter" idx="12"/>
          </p:nvPr>
        </p:nvSpPr>
        <p:spPr/>
        <p:txBody>
          <a:bodyPr/>
          <a:lstStyle/>
          <a:p>
            <a:fld id="{2E51BBC2-1739-314E-BADD-DFAFCA71CD26}" type="slidenum">
              <a:rPr lang="fr-FR" smtClean="0"/>
              <a:t>12</a:t>
            </a:fld>
            <a:endParaRPr lang="fr-FR" dirty="0"/>
          </a:p>
        </p:txBody>
      </p:sp>
      <p:pic>
        <p:nvPicPr>
          <p:cNvPr id="10" name="Image 9">
            <a:extLst>
              <a:ext uri="{FF2B5EF4-FFF2-40B4-BE49-F238E27FC236}">
                <a16:creationId xmlns:a16="http://schemas.microsoft.com/office/drawing/2014/main" id="{1756D3C0-3746-2DAC-D342-2EA7A1FFB6A1}"/>
              </a:ext>
            </a:extLst>
          </p:cNvPr>
          <p:cNvPicPr>
            <a:picLocks noChangeAspect="1"/>
          </p:cNvPicPr>
          <p:nvPr/>
        </p:nvPicPr>
        <p:blipFill>
          <a:blip r:embed="rId4"/>
          <a:stretch>
            <a:fillRect/>
          </a:stretch>
        </p:blipFill>
        <p:spPr>
          <a:xfrm>
            <a:off x="643104" y="3229479"/>
            <a:ext cx="5555457" cy="768309"/>
          </a:xfrm>
          <a:prstGeom prst="rect">
            <a:avLst/>
          </a:prstGeom>
        </p:spPr>
      </p:pic>
      <p:pic>
        <p:nvPicPr>
          <p:cNvPr id="14" name="Image 13">
            <a:extLst>
              <a:ext uri="{FF2B5EF4-FFF2-40B4-BE49-F238E27FC236}">
                <a16:creationId xmlns:a16="http://schemas.microsoft.com/office/drawing/2014/main" id="{E7AD89AB-9274-7F9D-8C19-FFD510196062}"/>
              </a:ext>
            </a:extLst>
          </p:cNvPr>
          <p:cNvPicPr>
            <a:picLocks noChangeAspect="1"/>
          </p:cNvPicPr>
          <p:nvPr/>
        </p:nvPicPr>
        <p:blipFill>
          <a:blip r:embed="rId5"/>
          <a:stretch>
            <a:fillRect/>
          </a:stretch>
        </p:blipFill>
        <p:spPr>
          <a:xfrm>
            <a:off x="651271" y="4230182"/>
            <a:ext cx="5555457" cy="1678032"/>
          </a:xfrm>
          <a:prstGeom prst="rect">
            <a:avLst/>
          </a:prstGeom>
        </p:spPr>
      </p:pic>
      <p:sp>
        <p:nvSpPr>
          <p:cNvPr id="15" name="Flèche vers le bas 14">
            <a:extLst>
              <a:ext uri="{FF2B5EF4-FFF2-40B4-BE49-F238E27FC236}">
                <a16:creationId xmlns:a16="http://schemas.microsoft.com/office/drawing/2014/main" id="{75D94E17-CD46-1EA9-11BA-A58229185744}"/>
              </a:ext>
            </a:extLst>
          </p:cNvPr>
          <p:cNvSpPr/>
          <p:nvPr/>
        </p:nvSpPr>
        <p:spPr>
          <a:xfrm>
            <a:off x="3159570" y="2943823"/>
            <a:ext cx="310244" cy="246145"/>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Flèche vers le bas 15">
            <a:extLst>
              <a:ext uri="{FF2B5EF4-FFF2-40B4-BE49-F238E27FC236}">
                <a16:creationId xmlns:a16="http://schemas.microsoft.com/office/drawing/2014/main" id="{508DE949-B4DA-FE77-6154-F8F303EB62A8}"/>
              </a:ext>
            </a:extLst>
          </p:cNvPr>
          <p:cNvSpPr/>
          <p:nvPr/>
        </p:nvSpPr>
        <p:spPr>
          <a:xfrm>
            <a:off x="3118756" y="6008975"/>
            <a:ext cx="310244" cy="246145"/>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8" name="Image 17">
            <a:extLst>
              <a:ext uri="{FF2B5EF4-FFF2-40B4-BE49-F238E27FC236}">
                <a16:creationId xmlns:a16="http://schemas.microsoft.com/office/drawing/2014/main" id="{B89715ED-4700-CEC0-001C-9F1149520195}"/>
              </a:ext>
            </a:extLst>
          </p:cNvPr>
          <p:cNvPicPr>
            <a:picLocks noChangeAspect="1"/>
          </p:cNvPicPr>
          <p:nvPr/>
        </p:nvPicPr>
        <p:blipFill>
          <a:blip r:embed="rId6"/>
          <a:stretch>
            <a:fillRect/>
          </a:stretch>
        </p:blipFill>
        <p:spPr>
          <a:xfrm>
            <a:off x="643104" y="6355194"/>
            <a:ext cx="5555457" cy="2641850"/>
          </a:xfrm>
          <a:prstGeom prst="rect">
            <a:avLst/>
          </a:prstGeom>
        </p:spPr>
      </p:pic>
    </p:spTree>
    <p:extLst>
      <p:ext uri="{BB962C8B-B14F-4D97-AF65-F5344CB8AC3E}">
        <p14:creationId xmlns:p14="http://schemas.microsoft.com/office/powerpoint/2010/main" val="11968156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D0B6146E-3B19-B7AC-9E51-F99B9218A091}"/>
              </a:ext>
            </a:extLst>
          </p:cNvPr>
          <p:cNvSpPr>
            <a:spLocks noGrp="1"/>
          </p:cNvSpPr>
          <p:nvPr>
            <p:ph idx="1"/>
          </p:nvPr>
        </p:nvSpPr>
        <p:spPr>
          <a:xfrm>
            <a:off x="471488" y="391886"/>
            <a:ext cx="5915025" cy="8530394"/>
          </a:xfrm>
        </p:spPr>
        <p:txBody>
          <a:bodyPr>
            <a:normAutofit/>
          </a:bodyPr>
          <a:lstStyle/>
          <a:p>
            <a:pPr marL="800100" lvl="1" indent="-457200">
              <a:buAutoNum type="arabicPeriod" startAt="2"/>
            </a:pPr>
            <a:r>
              <a:rPr lang="fr-FR" sz="2000" b="1" dirty="0"/>
              <a:t>Bootstrap</a:t>
            </a:r>
          </a:p>
          <a:p>
            <a:pPr marL="342900" lvl="1" indent="0">
              <a:buNone/>
            </a:pPr>
            <a:r>
              <a:rPr lang="fr-FR" dirty="0"/>
              <a:t>J’ai utilisé le framework « Bootstrap » car il proposait une solution qui correspondait aux obligations donner par le client en terme de Web Design et à me faciliter la tache pour l’indentation du code. À titre d’exemple, toutes les sections ont été initier avec « Bootstrap » de base.</a:t>
            </a:r>
          </a:p>
          <a:p>
            <a:pPr marL="342900" lvl="1" indent="0">
              <a:buNone/>
            </a:pPr>
            <a:endParaRPr lang="fr-FR" b="1" dirty="0"/>
          </a:p>
          <a:p>
            <a:pPr marL="342900" lvl="1" indent="0">
              <a:buNone/>
            </a:pPr>
            <a:endParaRPr lang="fr-FR" dirty="0"/>
          </a:p>
        </p:txBody>
      </p:sp>
      <p:sp>
        <p:nvSpPr>
          <p:cNvPr id="5" name="Espace réservé du numéro de diapositive 4">
            <a:extLst>
              <a:ext uri="{FF2B5EF4-FFF2-40B4-BE49-F238E27FC236}">
                <a16:creationId xmlns:a16="http://schemas.microsoft.com/office/drawing/2014/main" id="{99DDB8FB-67FB-3436-709B-130876E9225E}"/>
              </a:ext>
            </a:extLst>
          </p:cNvPr>
          <p:cNvSpPr>
            <a:spLocks noGrp="1"/>
          </p:cNvSpPr>
          <p:nvPr>
            <p:ph type="sldNum" sz="quarter" idx="12"/>
          </p:nvPr>
        </p:nvSpPr>
        <p:spPr/>
        <p:txBody>
          <a:bodyPr/>
          <a:lstStyle/>
          <a:p>
            <a:fld id="{2E51BBC2-1739-314E-BADD-DFAFCA71CD26}" type="slidenum">
              <a:rPr lang="fr-FR" smtClean="0"/>
              <a:t>13</a:t>
            </a:fld>
            <a:endParaRPr lang="fr-FR" dirty="0"/>
          </a:p>
        </p:txBody>
      </p:sp>
      <p:pic>
        <p:nvPicPr>
          <p:cNvPr id="4" name="Image 3">
            <a:extLst>
              <a:ext uri="{FF2B5EF4-FFF2-40B4-BE49-F238E27FC236}">
                <a16:creationId xmlns:a16="http://schemas.microsoft.com/office/drawing/2014/main" id="{84894DCE-DD5B-50CB-B547-C9BA91BC1D83}"/>
              </a:ext>
            </a:extLst>
          </p:cNvPr>
          <p:cNvPicPr>
            <a:picLocks noChangeAspect="1"/>
          </p:cNvPicPr>
          <p:nvPr/>
        </p:nvPicPr>
        <p:blipFill>
          <a:blip r:embed="rId3"/>
          <a:stretch>
            <a:fillRect/>
          </a:stretch>
        </p:blipFill>
        <p:spPr>
          <a:xfrm>
            <a:off x="471484" y="2177413"/>
            <a:ext cx="5915026" cy="3516983"/>
          </a:xfrm>
          <a:prstGeom prst="rect">
            <a:avLst/>
          </a:prstGeom>
        </p:spPr>
      </p:pic>
      <p:sp>
        <p:nvSpPr>
          <p:cNvPr id="7" name="Flèche vers le bas 6">
            <a:extLst>
              <a:ext uri="{FF2B5EF4-FFF2-40B4-BE49-F238E27FC236}">
                <a16:creationId xmlns:a16="http://schemas.microsoft.com/office/drawing/2014/main" id="{9AB31389-4552-85B4-0AD4-6D4F0C03DFE4}"/>
              </a:ext>
            </a:extLst>
          </p:cNvPr>
          <p:cNvSpPr/>
          <p:nvPr/>
        </p:nvSpPr>
        <p:spPr>
          <a:xfrm>
            <a:off x="3241218" y="5895489"/>
            <a:ext cx="375557" cy="310243"/>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0" name="Image 9">
            <a:extLst>
              <a:ext uri="{FF2B5EF4-FFF2-40B4-BE49-F238E27FC236}">
                <a16:creationId xmlns:a16="http://schemas.microsoft.com/office/drawing/2014/main" id="{4BB5F73D-7EC6-7ECE-9C9B-74E17B6187D9}"/>
              </a:ext>
            </a:extLst>
          </p:cNvPr>
          <p:cNvPicPr>
            <a:picLocks noChangeAspect="1"/>
          </p:cNvPicPr>
          <p:nvPr/>
        </p:nvPicPr>
        <p:blipFill>
          <a:blip r:embed="rId4"/>
          <a:stretch>
            <a:fillRect/>
          </a:stretch>
        </p:blipFill>
        <p:spPr>
          <a:xfrm>
            <a:off x="471482" y="6228718"/>
            <a:ext cx="5915027" cy="2871669"/>
          </a:xfrm>
          <a:prstGeom prst="rect">
            <a:avLst/>
          </a:prstGeom>
        </p:spPr>
      </p:pic>
    </p:spTree>
    <p:extLst>
      <p:ext uri="{BB962C8B-B14F-4D97-AF65-F5344CB8AC3E}">
        <p14:creationId xmlns:p14="http://schemas.microsoft.com/office/powerpoint/2010/main" val="10247611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D0B6146E-3B19-B7AC-9E51-F99B9218A091}"/>
              </a:ext>
            </a:extLst>
          </p:cNvPr>
          <p:cNvSpPr>
            <a:spLocks noGrp="1"/>
          </p:cNvSpPr>
          <p:nvPr>
            <p:ph idx="1"/>
          </p:nvPr>
        </p:nvSpPr>
        <p:spPr>
          <a:xfrm>
            <a:off x="471488" y="391886"/>
            <a:ext cx="5915025" cy="8530394"/>
          </a:xfrm>
        </p:spPr>
        <p:txBody>
          <a:bodyPr>
            <a:normAutofit/>
          </a:bodyPr>
          <a:lstStyle/>
          <a:p>
            <a:pPr marL="342900" lvl="1" indent="0">
              <a:buNone/>
            </a:pPr>
            <a:r>
              <a:rPr lang="fr-FR" sz="2000" b="1" dirty="0"/>
              <a:t>3.	CSS</a:t>
            </a:r>
          </a:p>
          <a:p>
            <a:pPr marL="342900" lvl="1" indent="0">
              <a:buNone/>
            </a:pPr>
            <a:r>
              <a:rPr lang="fr-FR" dirty="0"/>
              <a:t>Le CSS, m’as permis d’ajuster des mise en forme, en plus de « Bootstrap », comme le placement de texte ainsi que placer les couleurs imposer par le client sur différents éléments comme les boutons, les textes, etc…</a:t>
            </a:r>
            <a:endParaRPr lang="fr-FR" b="1" dirty="0"/>
          </a:p>
          <a:p>
            <a:pPr marL="342900" lvl="1" indent="0">
              <a:buNone/>
            </a:pPr>
            <a:endParaRPr lang="fr-FR" dirty="0"/>
          </a:p>
        </p:txBody>
      </p:sp>
      <p:sp>
        <p:nvSpPr>
          <p:cNvPr id="5" name="Espace réservé du numéro de diapositive 4">
            <a:extLst>
              <a:ext uri="{FF2B5EF4-FFF2-40B4-BE49-F238E27FC236}">
                <a16:creationId xmlns:a16="http://schemas.microsoft.com/office/drawing/2014/main" id="{99DDB8FB-67FB-3436-709B-130876E9225E}"/>
              </a:ext>
            </a:extLst>
          </p:cNvPr>
          <p:cNvSpPr>
            <a:spLocks noGrp="1"/>
          </p:cNvSpPr>
          <p:nvPr>
            <p:ph type="sldNum" sz="quarter" idx="12"/>
          </p:nvPr>
        </p:nvSpPr>
        <p:spPr/>
        <p:txBody>
          <a:bodyPr/>
          <a:lstStyle/>
          <a:p>
            <a:fld id="{2E51BBC2-1739-314E-BADD-DFAFCA71CD26}" type="slidenum">
              <a:rPr lang="fr-FR" smtClean="0"/>
              <a:t>14</a:t>
            </a:fld>
            <a:endParaRPr lang="fr-FR" dirty="0"/>
          </a:p>
        </p:txBody>
      </p:sp>
      <p:sp>
        <p:nvSpPr>
          <p:cNvPr id="7" name="Flèche vers le bas 6">
            <a:extLst>
              <a:ext uri="{FF2B5EF4-FFF2-40B4-BE49-F238E27FC236}">
                <a16:creationId xmlns:a16="http://schemas.microsoft.com/office/drawing/2014/main" id="{9AB31389-4552-85B4-0AD4-6D4F0C03DFE4}"/>
              </a:ext>
            </a:extLst>
          </p:cNvPr>
          <p:cNvSpPr/>
          <p:nvPr/>
        </p:nvSpPr>
        <p:spPr>
          <a:xfrm>
            <a:off x="3241218" y="5994335"/>
            <a:ext cx="375557" cy="310243"/>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6" name="Image 5">
            <a:extLst>
              <a:ext uri="{FF2B5EF4-FFF2-40B4-BE49-F238E27FC236}">
                <a16:creationId xmlns:a16="http://schemas.microsoft.com/office/drawing/2014/main" id="{C411D3C7-296F-342D-A524-F364AE8CD3BF}"/>
              </a:ext>
            </a:extLst>
          </p:cNvPr>
          <p:cNvPicPr>
            <a:picLocks noChangeAspect="1"/>
          </p:cNvPicPr>
          <p:nvPr/>
        </p:nvPicPr>
        <p:blipFill>
          <a:blip r:embed="rId3"/>
          <a:stretch>
            <a:fillRect/>
          </a:stretch>
        </p:blipFill>
        <p:spPr>
          <a:xfrm>
            <a:off x="1175654" y="2012304"/>
            <a:ext cx="4506686" cy="3837214"/>
          </a:xfrm>
          <a:prstGeom prst="rect">
            <a:avLst/>
          </a:prstGeom>
        </p:spPr>
      </p:pic>
      <p:pic>
        <p:nvPicPr>
          <p:cNvPr id="9" name="Image 8">
            <a:extLst>
              <a:ext uri="{FF2B5EF4-FFF2-40B4-BE49-F238E27FC236}">
                <a16:creationId xmlns:a16="http://schemas.microsoft.com/office/drawing/2014/main" id="{48C168B6-D546-AB26-EB78-2DD9440E353C}"/>
              </a:ext>
            </a:extLst>
          </p:cNvPr>
          <p:cNvPicPr>
            <a:picLocks noChangeAspect="1"/>
          </p:cNvPicPr>
          <p:nvPr/>
        </p:nvPicPr>
        <p:blipFill>
          <a:blip r:embed="rId4"/>
          <a:stretch>
            <a:fillRect/>
          </a:stretch>
        </p:blipFill>
        <p:spPr>
          <a:xfrm>
            <a:off x="1175652" y="6449396"/>
            <a:ext cx="4506687" cy="2732002"/>
          </a:xfrm>
          <a:prstGeom prst="rect">
            <a:avLst/>
          </a:prstGeom>
        </p:spPr>
      </p:pic>
    </p:spTree>
    <p:extLst>
      <p:ext uri="{BB962C8B-B14F-4D97-AF65-F5344CB8AC3E}">
        <p14:creationId xmlns:p14="http://schemas.microsoft.com/office/powerpoint/2010/main" val="1782899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D0B6146E-3B19-B7AC-9E51-F99B9218A091}"/>
              </a:ext>
            </a:extLst>
          </p:cNvPr>
          <p:cNvSpPr>
            <a:spLocks noGrp="1"/>
          </p:cNvSpPr>
          <p:nvPr>
            <p:ph idx="1"/>
          </p:nvPr>
        </p:nvSpPr>
        <p:spPr>
          <a:xfrm>
            <a:off x="471488" y="391886"/>
            <a:ext cx="5915025" cy="9160328"/>
          </a:xfrm>
        </p:spPr>
        <p:txBody>
          <a:bodyPr>
            <a:normAutofit lnSpcReduction="10000"/>
          </a:bodyPr>
          <a:lstStyle/>
          <a:p>
            <a:r>
              <a:rPr lang="fr-FR" sz="2400" b="1" dirty="0"/>
              <a:t>Ajustement pour rendre responsive le projet</a:t>
            </a:r>
          </a:p>
          <a:p>
            <a:pPr marL="0" indent="0">
              <a:buNone/>
            </a:pPr>
            <a:endParaRPr lang="fr-FR" sz="2400" b="1" dirty="0"/>
          </a:p>
          <a:p>
            <a:pPr marL="342900" lvl="1" indent="0">
              <a:buNone/>
            </a:pPr>
            <a:r>
              <a:rPr lang="fr-FR" dirty="0"/>
              <a:t>Malgré l’utilisation du </a:t>
            </a:r>
            <a:r>
              <a:rPr lang="fr-FR" b="0" dirty="0">
                <a:solidFill>
                  <a:srgbClr val="808080"/>
                </a:solidFill>
                <a:effectLst/>
              </a:rPr>
              <a:t>&lt;</a:t>
            </a:r>
            <a:r>
              <a:rPr lang="fr-FR" b="0" dirty="0">
                <a:solidFill>
                  <a:srgbClr val="569CD6"/>
                </a:solidFill>
                <a:effectLst/>
              </a:rPr>
              <a:t>meta</a:t>
            </a:r>
            <a:r>
              <a:rPr lang="fr-FR" b="0" dirty="0">
                <a:solidFill>
                  <a:srgbClr val="DADADA"/>
                </a:solidFill>
                <a:effectLst/>
              </a:rPr>
              <a:t> </a:t>
            </a:r>
            <a:r>
              <a:rPr lang="fr-FR" b="0" dirty="0">
                <a:solidFill>
                  <a:srgbClr val="9CDCFE"/>
                </a:solidFill>
                <a:effectLst/>
              </a:rPr>
              <a:t>name</a:t>
            </a:r>
            <a:r>
              <a:rPr lang="fr-FR" b="0" dirty="0">
                <a:solidFill>
                  <a:srgbClr val="B4B4B4"/>
                </a:solidFill>
                <a:effectLst/>
              </a:rPr>
              <a:t>=</a:t>
            </a:r>
            <a:r>
              <a:rPr lang="fr-FR" b="0" dirty="0">
                <a:solidFill>
                  <a:srgbClr val="E8C9BB"/>
                </a:solidFill>
                <a:effectLst/>
              </a:rPr>
              <a:t>"</a:t>
            </a:r>
            <a:r>
              <a:rPr lang="fr-FR" b="0" dirty="0">
                <a:solidFill>
                  <a:srgbClr val="CE9178"/>
                </a:solidFill>
                <a:effectLst/>
              </a:rPr>
              <a:t>viewport</a:t>
            </a:r>
            <a:r>
              <a:rPr lang="fr-FR" b="0" dirty="0">
                <a:solidFill>
                  <a:srgbClr val="E8C9BB"/>
                </a:solidFill>
                <a:effectLst/>
              </a:rPr>
              <a:t>"</a:t>
            </a:r>
            <a:r>
              <a:rPr lang="fr-FR" b="0" dirty="0">
                <a:solidFill>
                  <a:srgbClr val="DADADA"/>
                </a:solidFill>
                <a:effectLst/>
              </a:rPr>
              <a:t> </a:t>
            </a:r>
            <a:r>
              <a:rPr lang="fr-FR" b="0" dirty="0">
                <a:solidFill>
                  <a:srgbClr val="9CDCFE"/>
                </a:solidFill>
                <a:effectLst/>
              </a:rPr>
              <a:t>content</a:t>
            </a:r>
            <a:r>
              <a:rPr lang="fr-FR" b="0" dirty="0">
                <a:solidFill>
                  <a:srgbClr val="B4B4B4"/>
                </a:solidFill>
                <a:effectLst/>
              </a:rPr>
              <a:t>=</a:t>
            </a:r>
            <a:r>
              <a:rPr lang="fr-FR" b="0" dirty="0">
                <a:solidFill>
                  <a:srgbClr val="E8C9BB"/>
                </a:solidFill>
                <a:effectLst/>
              </a:rPr>
              <a:t>"</a:t>
            </a:r>
            <a:r>
              <a:rPr lang="fr-FR" b="0" dirty="0">
                <a:solidFill>
                  <a:srgbClr val="CE9178"/>
                </a:solidFill>
                <a:effectLst/>
              </a:rPr>
              <a:t>width=device-width, initial-scale=1.0</a:t>
            </a:r>
            <a:r>
              <a:rPr lang="fr-FR" b="0" dirty="0">
                <a:solidFill>
                  <a:srgbClr val="E8C9BB"/>
                </a:solidFill>
                <a:effectLst/>
              </a:rPr>
              <a:t>"</a:t>
            </a:r>
            <a:r>
              <a:rPr lang="fr-FR" b="0" dirty="0">
                <a:solidFill>
                  <a:srgbClr val="808080"/>
                </a:solidFill>
                <a:effectLst/>
              </a:rPr>
              <a:t>&gt; </a:t>
            </a:r>
            <a:r>
              <a:rPr lang="fr-FR" b="0" dirty="0">
                <a:effectLst/>
              </a:rPr>
              <a:t>et de « </a:t>
            </a:r>
            <a:r>
              <a:rPr lang="fr-FR" dirty="0"/>
              <a:t>B</a:t>
            </a:r>
            <a:r>
              <a:rPr lang="fr-FR" b="0" dirty="0">
                <a:effectLst/>
              </a:rPr>
              <a:t>ootstrap</a:t>
            </a:r>
            <a:r>
              <a:rPr lang="fr-FR" dirty="0"/>
              <a:t> », qui génère automatiquement la responsivité des éléments, j’ai du ajouter des lignes de code dans mon CSS pour rendre certains éléments adaptables avec différents supports comme les tablettes, les mobiles et notebook.</a:t>
            </a:r>
          </a:p>
          <a:p>
            <a:pPr marL="342900" lvl="1" indent="0">
              <a:buNone/>
            </a:pPr>
            <a:endParaRPr lang="fr-FR" dirty="0"/>
          </a:p>
          <a:p>
            <a:pPr marL="342900" lvl="1" indent="0">
              <a:buNone/>
            </a:pPr>
            <a:endParaRPr lang="fr-FR" dirty="0"/>
          </a:p>
          <a:p>
            <a:pPr marL="342900" lvl="1" indent="0">
              <a:buNone/>
            </a:pPr>
            <a:endParaRPr lang="fr-FR" dirty="0"/>
          </a:p>
          <a:p>
            <a:pPr marL="342900" lvl="1" indent="0">
              <a:buNone/>
            </a:pPr>
            <a:endParaRPr lang="fr-FR" dirty="0"/>
          </a:p>
          <a:p>
            <a:pPr marL="342900" lvl="1" indent="0">
              <a:buNone/>
            </a:pPr>
            <a:endParaRPr lang="fr-FR" dirty="0"/>
          </a:p>
          <a:p>
            <a:pPr marL="342900" lvl="1" indent="0">
              <a:buNone/>
            </a:pPr>
            <a:endParaRPr lang="fr-FR" dirty="0"/>
          </a:p>
          <a:p>
            <a:pPr marL="342900" lvl="1" indent="0">
              <a:buNone/>
            </a:pPr>
            <a:endParaRPr lang="fr-FR" dirty="0"/>
          </a:p>
          <a:p>
            <a:pPr marL="342900" lvl="1" indent="0">
              <a:buNone/>
            </a:pPr>
            <a:endParaRPr lang="fr-FR" dirty="0"/>
          </a:p>
          <a:p>
            <a:pPr marL="342900" lvl="1" indent="0">
              <a:buNone/>
            </a:pPr>
            <a:endParaRPr lang="fr-FR" dirty="0"/>
          </a:p>
          <a:p>
            <a:pPr marL="342900" lvl="1" indent="0">
              <a:buNone/>
            </a:pPr>
            <a:endParaRPr lang="fr-FR" dirty="0"/>
          </a:p>
          <a:p>
            <a:pPr marL="342900" lvl="1" indent="0">
              <a:buNone/>
            </a:pPr>
            <a:endParaRPr lang="fr-FR" dirty="0"/>
          </a:p>
          <a:p>
            <a:pPr marL="342900" lvl="1" indent="0">
              <a:buNone/>
            </a:pPr>
            <a:endParaRPr lang="fr-FR" dirty="0"/>
          </a:p>
          <a:p>
            <a:pPr marL="342900" lvl="1" indent="0">
              <a:buNone/>
            </a:pPr>
            <a:endParaRPr lang="fr-FR" dirty="0"/>
          </a:p>
          <a:p>
            <a:pPr marL="342900" lvl="1" indent="0">
              <a:buNone/>
            </a:pPr>
            <a:endParaRPr lang="fr-FR" dirty="0"/>
          </a:p>
          <a:p>
            <a:pPr marL="342900" lvl="1" indent="0">
              <a:buNone/>
            </a:pPr>
            <a:endParaRPr lang="fr-FR" dirty="0"/>
          </a:p>
          <a:p>
            <a:pPr marL="342900" lvl="1" indent="0">
              <a:buNone/>
            </a:pPr>
            <a:endParaRPr lang="fr-FR" dirty="0"/>
          </a:p>
          <a:p>
            <a:pPr marL="342900" lvl="1" indent="0">
              <a:buNone/>
            </a:pPr>
            <a:endParaRPr lang="fr-FR" dirty="0"/>
          </a:p>
          <a:p>
            <a:pPr marL="342900" lvl="1" indent="0">
              <a:buNone/>
            </a:pPr>
            <a:endParaRPr lang="fr-FR" dirty="0"/>
          </a:p>
          <a:p>
            <a:pPr marL="342900" lvl="1" indent="0">
              <a:buNone/>
            </a:pPr>
            <a:endParaRPr lang="fr-FR" dirty="0"/>
          </a:p>
          <a:p>
            <a:pPr marL="342900" lvl="1" indent="0">
              <a:buNone/>
            </a:pPr>
            <a:endParaRPr lang="fr-FR" dirty="0"/>
          </a:p>
          <a:p>
            <a:pPr marL="342900" lvl="1" indent="0">
              <a:buNone/>
            </a:pPr>
            <a:endParaRPr lang="fr-FR" dirty="0"/>
          </a:p>
          <a:p>
            <a:pPr marL="342900" lvl="1" indent="0">
              <a:buNone/>
            </a:pPr>
            <a:endParaRPr lang="fr-FR" dirty="0"/>
          </a:p>
          <a:p>
            <a:pPr marL="342900" lvl="1" indent="0">
              <a:buNone/>
            </a:pPr>
            <a:r>
              <a:rPr lang="fr-FR" dirty="0"/>
              <a:t>Ses rendus de contrôle ont été exécuter avec l’application « Mobile First » </a:t>
            </a:r>
          </a:p>
          <a:p>
            <a:pPr marL="342900" lvl="1" indent="0">
              <a:buNone/>
            </a:pPr>
            <a:endParaRPr lang="fr-FR" b="0" dirty="0">
              <a:effectLst/>
            </a:endParaRPr>
          </a:p>
          <a:p>
            <a:pPr marL="342900" lvl="1" indent="0">
              <a:buNone/>
            </a:pPr>
            <a:endParaRPr lang="fr-FR" dirty="0"/>
          </a:p>
          <a:p>
            <a:pPr marL="342900" lvl="1" indent="0">
              <a:buNone/>
            </a:pPr>
            <a:endParaRPr lang="fr-FR" b="0" dirty="0">
              <a:effectLst/>
            </a:endParaRPr>
          </a:p>
          <a:p>
            <a:pPr marL="342900" lvl="1" indent="0">
              <a:buNone/>
            </a:pPr>
            <a:endParaRPr lang="fr-FR" dirty="0"/>
          </a:p>
          <a:p>
            <a:pPr marL="342900" lvl="1" indent="0">
              <a:buNone/>
            </a:pPr>
            <a:endParaRPr lang="fr-FR" b="0" dirty="0">
              <a:effectLst/>
            </a:endParaRPr>
          </a:p>
          <a:p>
            <a:pPr marL="342900" lvl="1" indent="0">
              <a:buNone/>
            </a:pPr>
            <a:endParaRPr lang="fr-FR" dirty="0"/>
          </a:p>
          <a:p>
            <a:pPr marL="342900" lvl="1" indent="0">
              <a:buNone/>
            </a:pPr>
            <a:endParaRPr lang="fr-FR" b="0" dirty="0">
              <a:effectLst/>
            </a:endParaRPr>
          </a:p>
          <a:p>
            <a:pPr marL="342900" lvl="1" indent="0">
              <a:buNone/>
            </a:pPr>
            <a:endParaRPr lang="fr-FR" dirty="0"/>
          </a:p>
          <a:p>
            <a:pPr marL="342900" lvl="1" indent="0">
              <a:buNone/>
            </a:pPr>
            <a:endParaRPr lang="fr-FR" b="0" dirty="0">
              <a:effectLst/>
            </a:endParaRPr>
          </a:p>
          <a:p>
            <a:pPr marL="342900" lvl="1" indent="0">
              <a:buNone/>
            </a:pPr>
            <a:endParaRPr lang="fr-FR" dirty="0"/>
          </a:p>
          <a:p>
            <a:pPr marL="342900" lvl="1" indent="0">
              <a:buNone/>
            </a:pPr>
            <a:endParaRPr lang="fr-FR" b="0" dirty="0">
              <a:effectLst/>
            </a:endParaRPr>
          </a:p>
          <a:p>
            <a:pPr marL="342900" lvl="1" indent="0">
              <a:buNone/>
            </a:pPr>
            <a:endParaRPr lang="fr-FR" b="0" dirty="0">
              <a:effectLst/>
            </a:endParaRPr>
          </a:p>
          <a:p>
            <a:pPr marL="342900" lvl="1" indent="0">
              <a:buNone/>
            </a:pPr>
            <a:endParaRPr lang="fr-FR" dirty="0"/>
          </a:p>
          <a:p>
            <a:pPr marL="342900" lvl="1" indent="0">
              <a:buNone/>
            </a:pPr>
            <a:endParaRPr lang="fr-FR" dirty="0"/>
          </a:p>
          <a:p>
            <a:pPr marL="342900" lvl="1" indent="0">
              <a:buNone/>
            </a:pPr>
            <a:endParaRPr lang="fr-FR" dirty="0"/>
          </a:p>
          <a:p>
            <a:pPr marL="342900" lvl="1" indent="0">
              <a:buNone/>
            </a:pPr>
            <a:endParaRPr lang="fr-FR" dirty="0"/>
          </a:p>
          <a:p>
            <a:pPr marL="342900" lvl="1" indent="0">
              <a:buNone/>
            </a:pPr>
            <a:endParaRPr lang="fr-FR" dirty="0"/>
          </a:p>
          <a:p>
            <a:pPr marL="342900" lvl="1" indent="0">
              <a:buNone/>
            </a:pPr>
            <a:endParaRPr lang="fr-FR" dirty="0"/>
          </a:p>
          <a:p>
            <a:pPr marL="342900" lvl="1" indent="0">
              <a:buNone/>
            </a:pPr>
            <a:endParaRPr lang="fr-FR" dirty="0"/>
          </a:p>
          <a:p>
            <a:pPr marL="342900" lvl="1" indent="0">
              <a:buNone/>
            </a:pPr>
            <a:endParaRPr lang="fr-FR" dirty="0"/>
          </a:p>
        </p:txBody>
      </p:sp>
      <p:sp>
        <p:nvSpPr>
          <p:cNvPr id="5" name="Espace réservé du numéro de diapositive 4">
            <a:extLst>
              <a:ext uri="{FF2B5EF4-FFF2-40B4-BE49-F238E27FC236}">
                <a16:creationId xmlns:a16="http://schemas.microsoft.com/office/drawing/2014/main" id="{99DDB8FB-67FB-3436-709B-130876E9225E}"/>
              </a:ext>
            </a:extLst>
          </p:cNvPr>
          <p:cNvSpPr>
            <a:spLocks noGrp="1"/>
          </p:cNvSpPr>
          <p:nvPr>
            <p:ph type="sldNum" sz="quarter" idx="12"/>
          </p:nvPr>
        </p:nvSpPr>
        <p:spPr/>
        <p:txBody>
          <a:bodyPr/>
          <a:lstStyle/>
          <a:p>
            <a:fld id="{2E51BBC2-1739-314E-BADD-DFAFCA71CD26}" type="slidenum">
              <a:rPr lang="fr-FR" smtClean="0"/>
              <a:t>15</a:t>
            </a:fld>
            <a:endParaRPr lang="fr-FR" dirty="0"/>
          </a:p>
        </p:txBody>
      </p:sp>
      <p:pic>
        <p:nvPicPr>
          <p:cNvPr id="7" name="Image 6">
            <a:extLst>
              <a:ext uri="{FF2B5EF4-FFF2-40B4-BE49-F238E27FC236}">
                <a16:creationId xmlns:a16="http://schemas.microsoft.com/office/drawing/2014/main" id="{FD4DC035-2062-0E77-EEBF-1BB11819A41D}"/>
              </a:ext>
            </a:extLst>
          </p:cNvPr>
          <p:cNvPicPr>
            <a:picLocks noChangeAspect="1"/>
          </p:cNvPicPr>
          <p:nvPr/>
        </p:nvPicPr>
        <p:blipFill>
          <a:blip r:embed="rId3"/>
          <a:stretch>
            <a:fillRect/>
          </a:stretch>
        </p:blipFill>
        <p:spPr>
          <a:xfrm>
            <a:off x="471487" y="3073916"/>
            <a:ext cx="2551792" cy="3208564"/>
          </a:xfrm>
          <a:prstGeom prst="rect">
            <a:avLst/>
          </a:prstGeom>
        </p:spPr>
      </p:pic>
      <p:pic>
        <p:nvPicPr>
          <p:cNvPr id="10" name="Image 9">
            <a:extLst>
              <a:ext uri="{FF2B5EF4-FFF2-40B4-BE49-F238E27FC236}">
                <a16:creationId xmlns:a16="http://schemas.microsoft.com/office/drawing/2014/main" id="{6905F753-12BA-864C-5C40-F134BA46600B}"/>
              </a:ext>
            </a:extLst>
          </p:cNvPr>
          <p:cNvPicPr>
            <a:picLocks noChangeAspect="1"/>
          </p:cNvPicPr>
          <p:nvPr/>
        </p:nvPicPr>
        <p:blipFill>
          <a:blip r:embed="rId4"/>
          <a:stretch>
            <a:fillRect/>
          </a:stretch>
        </p:blipFill>
        <p:spPr>
          <a:xfrm>
            <a:off x="3574483" y="3026520"/>
            <a:ext cx="2537959" cy="3208564"/>
          </a:xfrm>
          <a:prstGeom prst="rect">
            <a:avLst/>
          </a:prstGeom>
        </p:spPr>
      </p:pic>
      <p:pic>
        <p:nvPicPr>
          <p:cNvPr id="17" name="Image 16">
            <a:extLst>
              <a:ext uri="{FF2B5EF4-FFF2-40B4-BE49-F238E27FC236}">
                <a16:creationId xmlns:a16="http://schemas.microsoft.com/office/drawing/2014/main" id="{B79F315C-0112-B724-A60C-2EBB16E164FF}"/>
              </a:ext>
            </a:extLst>
          </p:cNvPr>
          <p:cNvPicPr>
            <a:picLocks noChangeAspect="1"/>
          </p:cNvPicPr>
          <p:nvPr/>
        </p:nvPicPr>
        <p:blipFill>
          <a:blip r:embed="rId5"/>
          <a:stretch>
            <a:fillRect/>
          </a:stretch>
        </p:blipFill>
        <p:spPr>
          <a:xfrm>
            <a:off x="557295" y="6370574"/>
            <a:ext cx="2551792" cy="2483961"/>
          </a:xfrm>
          <a:prstGeom prst="rect">
            <a:avLst/>
          </a:prstGeom>
        </p:spPr>
      </p:pic>
      <p:pic>
        <p:nvPicPr>
          <p:cNvPr id="15" name="Image 14">
            <a:extLst>
              <a:ext uri="{FF2B5EF4-FFF2-40B4-BE49-F238E27FC236}">
                <a16:creationId xmlns:a16="http://schemas.microsoft.com/office/drawing/2014/main" id="{0A345207-3AF5-FBCA-911D-EB87F82076DD}"/>
              </a:ext>
            </a:extLst>
          </p:cNvPr>
          <p:cNvPicPr>
            <a:picLocks noChangeAspect="1"/>
          </p:cNvPicPr>
          <p:nvPr/>
        </p:nvPicPr>
        <p:blipFill>
          <a:blip r:embed="rId6"/>
          <a:stretch>
            <a:fillRect/>
          </a:stretch>
        </p:blipFill>
        <p:spPr>
          <a:xfrm>
            <a:off x="2287020" y="6546763"/>
            <a:ext cx="2283959" cy="2307772"/>
          </a:xfrm>
          <a:prstGeom prst="rect">
            <a:avLst/>
          </a:prstGeom>
        </p:spPr>
      </p:pic>
      <p:pic>
        <p:nvPicPr>
          <p:cNvPr id="13" name="Image 12">
            <a:extLst>
              <a:ext uri="{FF2B5EF4-FFF2-40B4-BE49-F238E27FC236}">
                <a16:creationId xmlns:a16="http://schemas.microsoft.com/office/drawing/2014/main" id="{5C867811-A614-F273-054A-46007DA422FB}"/>
              </a:ext>
            </a:extLst>
          </p:cNvPr>
          <p:cNvPicPr>
            <a:picLocks noChangeAspect="1"/>
          </p:cNvPicPr>
          <p:nvPr/>
        </p:nvPicPr>
        <p:blipFill rotWithShape="1">
          <a:blip r:embed="rId7"/>
          <a:srcRect l="-16938" r="16938"/>
          <a:stretch/>
        </p:blipFill>
        <p:spPr>
          <a:xfrm>
            <a:off x="4016853" y="6561946"/>
            <a:ext cx="2364695" cy="2307772"/>
          </a:xfrm>
          <a:prstGeom prst="rect">
            <a:avLst/>
          </a:prstGeom>
        </p:spPr>
      </p:pic>
    </p:spTree>
    <p:extLst>
      <p:ext uri="{BB962C8B-B14F-4D97-AF65-F5344CB8AC3E}">
        <p14:creationId xmlns:p14="http://schemas.microsoft.com/office/powerpoint/2010/main" val="15402877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D0B6146E-3B19-B7AC-9E51-F99B9218A091}"/>
              </a:ext>
            </a:extLst>
          </p:cNvPr>
          <p:cNvSpPr>
            <a:spLocks noGrp="1"/>
          </p:cNvSpPr>
          <p:nvPr>
            <p:ph idx="1"/>
          </p:nvPr>
        </p:nvSpPr>
        <p:spPr>
          <a:xfrm>
            <a:off x="471488" y="391886"/>
            <a:ext cx="5915025" cy="9160328"/>
          </a:xfrm>
        </p:spPr>
        <p:txBody>
          <a:bodyPr>
            <a:normAutofit/>
          </a:bodyPr>
          <a:lstStyle/>
          <a:p>
            <a:r>
              <a:rPr lang="fr-FR" sz="2400" b="1" dirty="0"/>
              <a:t>Navigation dans le projet</a:t>
            </a:r>
          </a:p>
          <a:p>
            <a:pPr marL="342900" lvl="1" indent="0">
              <a:buNone/>
            </a:pPr>
            <a:endParaRPr lang="fr-FR" dirty="0"/>
          </a:p>
          <a:p>
            <a:pPr marL="342900" lvl="1" indent="0">
              <a:buNone/>
            </a:pPr>
            <a:r>
              <a:rPr lang="fr-FR" dirty="0"/>
              <a:t>J’ai mis en place, les liens des bouton ainsi que des menu pour pouvoir naviguer de section en section sans être obliger d’utiliser le défilement pour consulter une catégories de la page Web précise.  Pour cela, j’ai designer mes sections avec des « ID » dans mon code HTML que j’ai ensuite mis en référence avec mes boutons ou mes balises &lt;a&gt; par le biais du « href= ’ ‘ ».</a:t>
            </a:r>
          </a:p>
          <a:p>
            <a:pPr marL="342900" lvl="1" indent="0">
              <a:buNone/>
            </a:pPr>
            <a:endParaRPr lang="fr-FR" dirty="0"/>
          </a:p>
          <a:p>
            <a:pPr marL="342900" lvl="1" indent="0">
              <a:buNone/>
            </a:pPr>
            <a:endParaRPr lang="fr-FR" dirty="0"/>
          </a:p>
          <a:p>
            <a:pPr marL="342900" lvl="1" indent="0">
              <a:buNone/>
            </a:pPr>
            <a:endParaRPr lang="fr-FR" dirty="0"/>
          </a:p>
          <a:p>
            <a:pPr marL="342900" lvl="1" indent="0">
              <a:buNone/>
            </a:pPr>
            <a:endParaRPr lang="fr-FR" dirty="0"/>
          </a:p>
          <a:p>
            <a:pPr marL="342900" lvl="1" indent="0">
              <a:buNone/>
            </a:pPr>
            <a:endParaRPr lang="fr-FR" dirty="0"/>
          </a:p>
          <a:p>
            <a:pPr marL="342900" lvl="1" indent="0">
              <a:buNone/>
            </a:pPr>
            <a:endParaRPr lang="fr-FR" dirty="0"/>
          </a:p>
          <a:p>
            <a:pPr marL="342900" lvl="1" indent="0">
              <a:buNone/>
            </a:pPr>
            <a:endParaRPr lang="fr-FR" dirty="0"/>
          </a:p>
          <a:p>
            <a:pPr marL="342900" lvl="1" indent="0">
              <a:buNone/>
            </a:pPr>
            <a:endParaRPr lang="fr-FR" dirty="0"/>
          </a:p>
          <a:p>
            <a:pPr marL="342900" lvl="1" indent="0">
              <a:buNone/>
            </a:pPr>
            <a:endParaRPr lang="fr-FR" dirty="0"/>
          </a:p>
          <a:p>
            <a:pPr marL="342900" lvl="1" indent="0">
              <a:buNone/>
            </a:pPr>
            <a:endParaRPr lang="fr-FR" dirty="0"/>
          </a:p>
          <a:p>
            <a:pPr marL="342900" lvl="1" indent="0">
              <a:buNone/>
            </a:pPr>
            <a:endParaRPr lang="fr-FR" dirty="0"/>
          </a:p>
          <a:p>
            <a:pPr marL="342900" lvl="1" indent="0">
              <a:buNone/>
            </a:pPr>
            <a:endParaRPr lang="fr-FR" dirty="0"/>
          </a:p>
          <a:p>
            <a:pPr marL="342900" lvl="1" indent="0">
              <a:buNone/>
            </a:pPr>
            <a:endParaRPr lang="fr-FR" dirty="0"/>
          </a:p>
          <a:p>
            <a:pPr marL="342900" lvl="1" indent="0">
              <a:buNone/>
            </a:pPr>
            <a:endParaRPr lang="fr-FR" dirty="0"/>
          </a:p>
          <a:p>
            <a:pPr marL="342900" lvl="1" indent="0">
              <a:buNone/>
            </a:pPr>
            <a:endParaRPr lang="fr-FR" dirty="0"/>
          </a:p>
          <a:p>
            <a:pPr marL="342900" lvl="1" indent="0">
              <a:buNone/>
            </a:pPr>
            <a:endParaRPr lang="fr-FR" dirty="0"/>
          </a:p>
          <a:p>
            <a:pPr marL="342900" lvl="1" indent="0">
              <a:buNone/>
            </a:pPr>
            <a:endParaRPr lang="fr-FR" dirty="0"/>
          </a:p>
          <a:p>
            <a:pPr marL="342900" lvl="1" indent="0">
              <a:buNone/>
            </a:pPr>
            <a:endParaRPr lang="fr-FR" dirty="0"/>
          </a:p>
          <a:p>
            <a:pPr marL="342900" lvl="1" indent="0">
              <a:buNone/>
            </a:pPr>
            <a:endParaRPr lang="fr-FR" dirty="0"/>
          </a:p>
          <a:p>
            <a:pPr marL="342900" lvl="1" indent="0">
              <a:buNone/>
            </a:pPr>
            <a:endParaRPr lang="fr-FR" dirty="0"/>
          </a:p>
          <a:p>
            <a:pPr marL="342900" lvl="1" indent="0">
              <a:buNone/>
            </a:pPr>
            <a:endParaRPr lang="fr-FR" dirty="0"/>
          </a:p>
          <a:p>
            <a:pPr marL="342900" lvl="1" indent="0">
              <a:buNone/>
            </a:pPr>
            <a:endParaRPr lang="fr-FR" dirty="0"/>
          </a:p>
          <a:p>
            <a:pPr marL="342900" lvl="1" indent="0">
              <a:buNone/>
            </a:pPr>
            <a:endParaRPr lang="fr-FR" dirty="0"/>
          </a:p>
          <a:p>
            <a:pPr marL="342900" lvl="1" indent="0">
              <a:buNone/>
            </a:pPr>
            <a:endParaRPr lang="fr-FR" dirty="0"/>
          </a:p>
          <a:p>
            <a:pPr marL="342900" lvl="1" indent="0">
              <a:buNone/>
            </a:pPr>
            <a:endParaRPr lang="fr-FR" dirty="0"/>
          </a:p>
          <a:p>
            <a:pPr marL="342900" lvl="1" indent="0">
              <a:buNone/>
            </a:pPr>
            <a:endParaRPr lang="fr-FR" dirty="0"/>
          </a:p>
          <a:p>
            <a:pPr marL="342900" lvl="1" indent="0">
              <a:buNone/>
            </a:pPr>
            <a:endParaRPr lang="fr-FR" dirty="0"/>
          </a:p>
          <a:p>
            <a:pPr marL="342900" lvl="1" indent="0">
              <a:buNone/>
            </a:pPr>
            <a:endParaRPr lang="fr-FR" dirty="0"/>
          </a:p>
          <a:p>
            <a:pPr marL="342900" lvl="1" indent="0">
              <a:buNone/>
            </a:pPr>
            <a:endParaRPr lang="fr-FR" dirty="0"/>
          </a:p>
          <a:p>
            <a:pPr marL="342900" lvl="1" indent="0">
              <a:buNone/>
            </a:pPr>
            <a:endParaRPr lang="fr-FR" dirty="0"/>
          </a:p>
          <a:p>
            <a:pPr marL="342900" lvl="1" indent="0">
              <a:buNone/>
            </a:pPr>
            <a:endParaRPr lang="fr-FR" dirty="0"/>
          </a:p>
          <a:p>
            <a:pPr marL="342900" lvl="1" indent="0">
              <a:buNone/>
            </a:pPr>
            <a:endParaRPr lang="fr-FR" dirty="0"/>
          </a:p>
          <a:p>
            <a:pPr marL="342900" lvl="1" indent="0">
              <a:buNone/>
            </a:pPr>
            <a:endParaRPr lang="fr-FR" dirty="0"/>
          </a:p>
          <a:p>
            <a:pPr marL="342900" lvl="1" indent="0">
              <a:buNone/>
            </a:pPr>
            <a:endParaRPr lang="fr-FR" dirty="0"/>
          </a:p>
          <a:p>
            <a:pPr marL="342900" lvl="1" indent="0">
              <a:buNone/>
            </a:pPr>
            <a:endParaRPr lang="fr-FR" dirty="0"/>
          </a:p>
          <a:p>
            <a:pPr marL="342900" lvl="1" indent="0">
              <a:buNone/>
            </a:pPr>
            <a:endParaRPr lang="fr-FR" dirty="0"/>
          </a:p>
          <a:p>
            <a:pPr marL="342900" lvl="1" indent="0">
              <a:buNone/>
            </a:pPr>
            <a:endParaRPr lang="fr-FR" dirty="0"/>
          </a:p>
          <a:p>
            <a:pPr marL="342900" lvl="1" indent="0">
              <a:buNone/>
            </a:pPr>
            <a:endParaRPr lang="fr-FR" dirty="0"/>
          </a:p>
          <a:p>
            <a:pPr marL="342900" lvl="1" indent="0">
              <a:buNone/>
            </a:pPr>
            <a:endParaRPr lang="fr-FR" dirty="0"/>
          </a:p>
          <a:p>
            <a:pPr marL="342900" lvl="1" indent="0">
              <a:buNone/>
            </a:pPr>
            <a:endParaRPr lang="fr-FR" dirty="0"/>
          </a:p>
          <a:p>
            <a:pPr marL="342900" lvl="1" indent="0">
              <a:buNone/>
            </a:pPr>
            <a:endParaRPr lang="fr-FR" dirty="0"/>
          </a:p>
          <a:p>
            <a:pPr marL="342900" lvl="1" indent="0">
              <a:buNone/>
            </a:pPr>
            <a:endParaRPr lang="fr-FR" dirty="0"/>
          </a:p>
          <a:p>
            <a:pPr marL="342900" lvl="1" indent="0">
              <a:buNone/>
            </a:pPr>
            <a:endParaRPr lang="fr-FR" dirty="0"/>
          </a:p>
          <a:p>
            <a:pPr marL="342900" lvl="1" indent="0">
              <a:buNone/>
            </a:pPr>
            <a:endParaRPr lang="fr-FR" dirty="0"/>
          </a:p>
          <a:p>
            <a:pPr marL="342900" lvl="1" indent="0">
              <a:buNone/>
            </a:pPr>
            <a:endParaRPr lang="fr-FR" dirty="0"/>
          </a:p>
          <a:p>
            <a:pPr marL="342900" lvl="1" indent="0">
              <a:buNone/>
            </a:pPr>
            <a:endParaRPr lang="fr-FR" dirty="0"/>
          </a:p>
          <a:p>
            <a:pPr marL="342900" lvl="1" indent="0">
              <a:buNone/>
            </a:pPr>
            <a:endParaRPr lang="fr-FR" dirty="0"/>
          </a:p>
          <a:p>
            <a:pPr marL="342900" lvl="1" indent="0">
              <a:buNone/>
            </a:pPr>
            <a:endParaRPr lang="fr-FR" dirty="0"/>
          </a:p>
          <a:p>
            <a:pPr marL="342900" lvl="1" indent="0">
              <a:buNone/>
            </a:pPr>
            <a:endParaRPr lang="fr-FR" dirty="0"/>
          </a:p>
          <a:p>
            <a:pPr marL="342900" lvl="1" indent="0">
              <a:buNone/>
            </a:pPr>
            <a:endParaRPr lang="fr-FR" dirty="0"/>
          </a:p>
          <a:p>
            <a:pPr marL="342900" lvl="1" indent="0">
              <a:buNone/>
            </a:pPr>
            <a:endParaRPr lang="fr-FR" dirty="0"/>
          </a:p>
          <a:p>
            <a:pPr marL="342900" lvl="1" indent="0">
              <a:buNone/>
            </a:pPr>
            <a:endParaRPr lang="fr-FR" dirty="0"/>
          </a:p>
          <a:p>
            <a:pPr marL="342900" lvl="1" indent="0">
              <a:buNone/>
            </a:pPr>
            <a:endParaRPr lang="fr-FR" dirty="0"/>
          </a:p>
          <a:p>
            <a:pPr marL="342900" lvl="1" indent="0">
              <a:buNone/>
            </a:pPr>
            <a:endParaRPr lang="fr-FR" dirty="0"/>
          </a:p>
          <a:p>
            <a:pPr marL="342900" lvl="1" indent="0">
              <a:buNone/>
            </a:pPr>
            <a:endParaRPr lang="fr-FR" dirty="0"/>
          </a:p>
          <a:p>
            <a:pPr marL="342900" lvl="1" indent="0">
              <a:buNone/>
            </a:pPr>
            <a:endParaRPr lang="fr-FR" dirty="0"/>
          </a:p>
          <a:p>
            <a:pPr marL="342900" lvl="1" indent="0">
              <a:buNone/>
            </a:pPr>
            <a:endParaRPr lang="fr-FR" dirty="0"/>
          </a:p>
          <a:p>
            <a:pPr marL="342900" lvl="1" indent="0">
              <a:buNone/>
            </a:pPr>
            <a:endParaRPr lang="fr-FR" b="0" dirty="0">
              <a:effectLst/>
            </a:endParaRPr>
          </a:p>
          <a:p>
            <a:pPr marL="342900" lvl="1" indent="0">
              <a:buNone/>
            </a:pPr>
            <a:endParaRPr lang="fr-FR" dirty="0"/>
          </a:p>
          <a:p>
            <a:pPr marL="342900" lvl="1" indent="0">
              <a:buNone/>
            </a:pPr>
            <a:endParaRPr lang="fr-FR" b="0" dirty="0">
              <a:effectLst/>
            </a:endParaRPr>
          </a:p>
          <a:p>
            <a:pPr marL="342900" lvl="1" indent="0">
              <a:buNone/>
            </a:pPr>
            <a:endParaRPr lang="fr-FR" dirty="0"/>
          </a:p>
          <a:p>
            <a:pPr marL="342900" lvl="1" indent="0">
              <a:buNone/>
            </a:pPr>
            <a:endParaRPr lang="fr-FR" b="0" dirty="0">
              <a:effectLst/>
            </a:endParaRPr>
          </a:p>
          <a:p>
            <a:pPr marL="342900" lvl="1" indent="0">
              <a:buNone/>
            </a:pPr>
            <a:endParaRPr lang="fr-FR" dirty="0"/>
          </a:p>
          <a:p>
            <a:pPr marL="342900" lvl="1" indent="0">
              <a:buNone/>
            </a:pPr>
            <a:endParaRPr lang="fr-FR" b="0" dirty="0">
              <a:effectLst/>
            </a:endParaRPr>
          </a:p>
          <a:p>
            <a:pPr marL="342900" lvl="1" indent="0">
              <a:buNone/>
            </a:pPr>
            <a:endParaRPr lang="fr-FR" dirty="0"/>
          </a:p>
          <a:p>
            <a:pPr marL="342900" lvl="1" indent="0">
              <a:buNone/>
            </a:pPr>
            <a:endParaRPr lang="fr-FR" b="0" dirty="0">
              <a:effectLst/>
            </a:endParaRPr>
          </a:p>
          <a:p>
            <a:pPr marL="342900" lvl="1" indent="0">
              <a:buNone/>
            </a:pPr>
            <a:endParaRPr lang="fr-FR" dirty="0"/>
          </a:p>
          <a:p>
            <a:pPr marL="342900" lvl="1" indent="0">
              <a:buNone/>
            </a:pPr>
            <a:endParaRPr lang="fr-FR" b="0" dirty="0">
              <a:effectLst/>
            </a:endParaRPr>
          </a:p>
          <a:p>
            <a:pPr marL="342900" lvl="1" indent="0">
              <a:buNone/>
            </a:pPr>
            <a:endParaRPr lang="fr-FR" b="0" dirty="0">
              <a:effectLst/>
            </a:endParaRPr>
          </a:p>
          <a:p>
            <a:pPr marL="342900" lvl="1" indent="0">
              <a:buNone/>
            </a:pPr>
            <a:endParaRPr lang="fr-FR" dirty="0"/>
          </a:p>
          <a:p>
            <a:pPr marL="342900" lvl="1" indent="0">
              <a:buNone/>
            </a:pPr>
            <a:endParaRPr lang="fr-FR" dirty="0"/>
          </a:p>
          <a:p>
            <a:pPr marL="342900" lvl="1" indent="0">
              <a:buNone/>
            </a:pPr>
            <a:endParaRPr lang="fr-FR" dirty="0"/>
          </a:p>
          <a:p>
            <a:pPr marL="342900" lvl="1" indent="0">
              <a:buNone/>
            </a:pPr>
            <a:endParaRPr lang="fr-FR" dirty="0"/>
          </a:p>
          <a:p>
            <a:pPr marL="342900" lvl="1" indent="0">
              <a:buNone/>
            </a:pPr>
            <a:endParaRPr lang="fr-FR" dirty="0"/>
          </a:p>
          <a:p>
            <a:pPr marL="342900" lvl="1" indent="0">
              <a:buNone/>
            </a:pPr>
            <a:endParaRPr lang="fr-FR" dirty="0"/>
          </a:p>
          <a:p>
            <a:pPr marL="342900" lvl="1" indent="0">
              <a:buNone/>
            </a:pPr>
            <a:endParaRPr lang="fr-FR" dirty="0"/>
          </a:p>
          <a:p>
            <a:pPr marL="342900" lvl="1" indent="0">
              <a:buNone/>
            </a:pPr>
            <a:endParaRPr lang="fr-FR" dirty="0"/>
          </a:p>
        </p:txBody>
      </p:sp>
      <p:sp>
        <p:nvSpPr>
          <p:cNvPr id="5" name="Espace réservé du numéro de diapositive 4">
            <a:extLst>
              <a:ext uri="{FF2B5EF4-FFF2-40B4-BE49-F238E27FC236}">
                <a16:creationId xmlns:a16="http://schemas.microsoft.com/office/drawing/2014/main" id="{99DDB8FB-67FB-3436-709B-130876E9225E}"/>
              </a:ext>
            </a:extLst>
          </p:cNvPr>
          <p:cNvSpPr>
            <a:spLocks noGrp="1"/>
          </p:cNvSpPr>
          <p:nvPr>
            <p:ph type="sldNum" sz="quarter" idx="12"/>
          </p:nvPr>
        </p:nvSpPr>
        <p:spPr/>
        <p:txBody>
          <a:bodyPr/>
          <a:lstStyle/>
          <a:p>
            <a:fld id="{2E51BBC2-1739-314E-BADD-DFAFCA71CD26}" type="slidenum">
              <a:rPr lang="fr-FR" smtClean="0"/>
              <a:t>16</a:t>
            </a:fld>
            <a:endParaRPr lang="fr-FR" dirty="0"/>
          </a:p>
        </p:txBody>
      </p:sp>
      <p:pic>
        <p:nvPicPr>
          <p:cNvPr id="4" name="Image 3">
            <a:extLst>
              <a:ext uri="{FF2B5EF4-FFF2-40B4-BE49-F238E27FC236}">
                <a16:creationId xmlns:a16="http://schemas.microsoft.com/office/drawing/2014/main" id="{195B151F-8404-C362-A0D2-9F1F5F45D5A5}"/>
              </a:ext>
            </a:extLst>
          </p:cNvPr>
          <p:cNvPicPr>
            <a:picLocks noChangeAspect="1"/>
          </p:cNvPicPr>
          <p:nvPr/>
        </p:nvPicPr>
        <p:blipFill>
          <a:blip r:embed="rId3"/>
          <a:stretch>
            <a:fillRect/>
          </a:stretch>
        </p:blipFill>
        <p:spPr>
          <a:xfrm>
            <a:off x="471487" y="2995447"/>
            <a:ext cx="5915026" cy="2535841"/>
          </a:xfrm>
          <a:prstGeom prst="rect">
            <a:avLst/>
          </a:prstGeom>
        </p:spPr>
      </p:pic>
      <p:sp>
        <p:nvSpPr>
          <p:cNvPr id="6" name="Flèche vers le bas 5">
            <a:extLst>
              <a:ext uri="{FF2B5EF4-FFF2-40B4-BE49-F238E27FC236}">
                <a16:creationId xmlns:a16="http://schemas.microsoft.com/office/drawing/2014/main" id="{1685EDF2-23D0-ADF2-129B-941E97639F33}"/>
              </a:ext>
            </a:extLst>
          </p:cNvPr>
          <p:cNvSpPr/>
          <p:nvPr/>
        </p:nvSpPr>
        <p:spPr>
          <a:xfrm>
            <a:off x="3303106" y="5667358"/>
            <a:ext cx="251788" cy="21423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9" name="Image 8">
            <a:extLst>
              <a:ext uri="{FF2B5EF4-FFF2-40B4-BE49-F238E27FC236}">
                <a16:creationId xmlns:a16="http://schemas.microsoft.com/office/drawing/2014/main" id="{0A7C0070-9E29-8633-F6F4-685EDF161EFC}"/>
              </a:ext>
            </a:extLst>
          </p:cNvPr>
          <p:cNvPicPr>
            <a:picLocks noChangeAspect="1"/>
          </p:cNvPicPr>
          <p:nvPr/>
        </p:nvPicPr>
        <p:blipFill>
          <a:blip r:embed="rId4"/>
          <a:stretch>
            <a:fillRect/>
          </a:stretch>
        </p:blipFill>
        <p:spPr>
          <a:xfrm>
            <a:off x="471487" y="6017658"/>
            <a:ext cx="5915025" cy="3347059"/>
          </a:xfrm>
          <a:prstGeom prst="rect">
            <a:avLst/>
          </a:prstGeom>
        </p:spPr>
      </p:pic>
    </p:spTree>
    <p:extLst>
      <p:ext uri="{BB962C8B-B14F-4D97-AF65-F5344CB8AC3E}">
        <p14:creationId xmlns:p14="http://schemas.microsoft.com/office/powerpoint/2010/main" val="16026418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D0B6146E-3B19-B7AC-9E51-F99B9218A091}"/>
              </a:ext>
            </a:extLst>
          </p:cNvPr>
          <p:cNvSpPr>
            <a:spLocks noGrp="1"/>
          </p:cNvSpPr>
          <p:nvPr>
            <p:ph idx="1"/>
          </p:nvPr>
        </p:nvSpPr>
        <p:spPr>
          <a:xfrm>
            <a:off x="471488" y="391886"/>
            <a:ext cx="5915025" cy="9160328"/>
          </a:xfrm>
        </p:spPr>
        <p:txBody>
          <a:bodyPr>
            <a:normAutofit/>
          </a:bodyPr>
          <a:lstStyle/>
          <a:p>
            <a:r>
              <a:rPr lang="fr-FR" sz="2400" b="1" dirty="0"/>
              <a:t>Indices de performances</a:t>
            </a:r>
          </a:p>
          <a:p>
            <a:pPr marL="0" indent="0">
              <a:buNone/>
            </a:pPr>
            <a:endParaRPr lang="fr-FR" sz="2400" b="1" dirty="0"/>
          </a:p>
          <a:p>
            <a:pPr marL="342900" lvl="1" indent="0">
              <a:buNone/>
            </a:pPr>
            <a:r>
              <a:rPr lang="fr-FR" dirty="0"/>
              <a:t>Pour contrôler et vérifier que la page Web est valide qu’il puisse être référencer par « Google », j’ai donc lancer une analyse, avec la fonction « inspecter ».</a:t>
            </a:r>
          </a:p>
          <a:p>
            <a:pPr marL="342900" lvl="1" indent="0">
              <a:buNone/>
            </a:pPr>
            <a:endParaRPr lang="fr-FR" dirty="0"/>
          </a:p>
          <a:p>
            <a:pPr marL="342900" lvl="1" indent="0">
              <a:buNone/>
            </a:pPr>
            <a:endParaRPr lang="fr-FR" dirty="0"/>
          </a:p>
          <a:p>
            <a:pPr marL="342900" lvl="1" indent="0">
              <a:buNone/>
            </a:pPr>
            <a:endParaRPr lang="fr-FR" dirty="0"/>
          </a:p>
          <a:p>
            <a:pPr marL="342900" lvl="1" indent="0">
              <a:buNone/>
            </a:pPr>
            <a:endParaRPr lang="fr-FR" dirty="0"/>
          </a:p>
          <a:p>
            <a:pPr marL="342900" lvl="1" indent="0">
              <a:buNone/>
            </a:pPr>
            <a:endParaRPr lang="fr-FR" dirty="0"/>
          </a:p>
          <a:p>
            <a:pPr marL="342900" lvl="1" indent="0">
              <a:buNone/>
            </a:pPr>
            <a:endParaRPr lang="fr-FR" dirty="0"/>
          </a:p>
          <a:p>
            <a:pPr marL="342900" lvl="1" indent="0">
              <a:buNone/>
            </a:pPr>
            <a:endParaRPr lang="fr-FR" dirty="0"/>
          </a:p>
          <a:p>
            <a:pPr marL="342900" lvl="1" indent="0">
              <a:buNone/>
            </a:pPr>
            <a:endParaRPr lang="fr-FR" dirty="0"/>
          </a:p>
          <a:p>
            <a:pPr marL="342900" lvl="1" indent="0">
              <a:buNone/>
            </a:pPr>
            <a:endParaRPr lang="fr-FR" dirty="0"/>
          </a:p>
          <a:p>
            <a:pPr marL="342900" lvl="1" indent="0">
              <a:buNone/>
            </a:pPr>
            <a:endParaRPr lang="fr-FR" dirty="0"/>
          </a:p>
          <a:p>
            <a:pPr marL="342900" lvl="1" indent="0">
              <a:buNone/>
            </a:pPr>
            <a:endParaRPr lang="fr-FR" dirty="0"/>
          </a:p>
          <a:p>
            <a:pPr marL="342900" lvl="1" indent="0">
              <a:buNone/>
            </a:pPr>
            <a:endParaRPr lang="fr-FR" dirty="0"/>
          </a:p>
          <a:p>
            <a:pPr marL="342900" lvl="1" indent="0">
              <a:buNone/>
            </a:pPr>
            <a:endParaRPr lang="fr-FR" dirty="0"/>
          </a:p>
          <a:p>
            <a:pPr marL="342900" lvl="1" indent="0">
              <a:buNone/>
            </a:pPr>
            <a:endParaRPr lang="fr-FR" dirty="0"/>
          </a:p>
          <a:p>
            <a:pPr marL="342900" lvl="1" indent="0">
              <a:buNone/>
            </a:pPr>
            <a:endParaRPr lang="fr-FR" dirty="0"/>
          </a:p>
          <a:p>
            <a:pPr marL="342900" lvl="1" indent="0">
              <a:buNone/>
            </a:pPr>
            <a:endParaRPr lang="fr-FR" dirty="0"/>
          </a:p>
          <a:p>
            <a:pPr marL="342900" lvl="1" indent="0">
              <a:buNone/>
            </a:pPr>
            <a:endParaRPr lang="fr-FR" dirty="0"/>
          </a:p>
          <a:p>
            <a:pPr marL="342900" lvl="1" indent="0">
              <a:buNone/>
            </a:pPr>
            <a:endParaRPr lang="fr-FR" dirty="0"/>
          </a:p>
          <a:p>
            <a:pPr marL="342900" lvl="1" indent="0">
              <a:buNone/>
            </a:pPr>
            <a:endParaRPr lang="fr-FR" dirty="0"/>
          </a:p>
          <a:p>
            <a:pPr marL="342900" lvl="1" indent="0">
              <a:buNone/>
            </a:pPr>
            <a:endParaRPr lang="fr-FR" dirty="0"/>
          </a:p>
          <a:p>
            <a:pPr marL="342900" lvl="1" indent="0">
              <a:buNone/>
            </a:pPr>
            <a:endParaRPr lang="fr-FR" dirty="0"/>
          </a:p>
          <a:p>
            <a:pPr marL="342900" lvl="1" indent="0">
              <a:buNone/>
            </a:pPr>
            <a:endParaRPr lang="fr-FR" dirty="0"/>
          </a:p>
          <a:p>
            <a:pPr marL="342900" lvl="1" indent="0">
              <a:buNone/>
            </a:pPr>
            <a:endParaRPr lang="fr-FR" dirty="0"/>
          </a:p>
          <a:p>
            <a:pPr marL="342900" lvl="1" indent="0">
              <a:buNone/>
            </a:pPr>
            <a:endParaRPr lang="fr-FR" dirty="0"/>
          </a:p>
          <a:p>
            <a:pPr marL="342900" lvl="1" indent="0">
              <a:buNone/>
            </a:pPr>
            <a:endParaRPr lang="fr-FR" dirty="0"/>
          </a:p>
          <a:p>
            <a:pPr marL="342900" lvl="1" indent="0">
              <a:buNone/>
            </a:pPr>
            <a:endParaRPr lang="fr-FR" dirty="0"/>
          </a:p>
          <a:p>
            <a:pPr marL="342900" lvl="1" indent="0">
              <a:buNone/>
            </a:pPr>
            <a:endParaRPr lang="fr-FR" dirty="0"/>
          </a:p>
          <a:p>
            <a:pPr marL="342900" lvl="1" indent="0">
              <a:buNone/>
            </a:pPr>
            <a:endParaRPr lang="fr-FR" dirty="0"/>
          </a:p>
          <a:p>
            <a:pPr marL="342900" lvl="1" indent="0">
              <a:buNone/>
            </a:pPr>
            <a:endParaRPr lang="fr-FR" dirty="0"/>
          </a:p>
          <a:p>
            <a:pPr marL="342900" lvl="1" indent="0">
              <a:buNone/>
            </a:pPr>
            <a:endParaRPr lang="fr-FR" dirty="0"/>
          </a:p>
          <a:p>
            <a:pPr marL="342900" lvl="1" indent="0">
              <a:buNone/>
            </a:pPr>
            <a:endParaRPr lang="fr-FR" dirty="0"/>
          </a:p>
          <a:p>
            <a:pPr marL="342900" lvl="1" indent="0">
              <a:buNone/>
            </a:pPr>
            <a:endParaRPr lang="fr-FR" dirty="0"/>
          </a:p>
          <a:p>
            <a:pPr marL="342900" lvl="1" indent="0">
              <a:buNone/>
            </a:pPr>
            <a:endParaRPr lang="fr-FR" dirty="0"/>
          </a:p>
          <a:p>
            <a:pPr marL="342900" lvl="1" indent="0">
              <a:buNone/>
            </a:pPr>
            <a:endParaRPr lang="fr-FR" dirty="0"/>
          </a:p>
          <a:p>
            <a:pPr marL="342900" lvl="1" indent="0">
              <a:buNone/>
            </a:pPr>
            <a:endParaRPr lang="fr-FR" dirty="0"/>
          </a:p>
          <a:p>
            <a:pPr marL="342900" lvl="1" indent="0">
              <a:buNone/>
            </a:pPr>
            <a:endParaRPr lang="fr-FR" dirty="0"/>
          </a:p>
          <a:p>
            <a:pPr marL="342900" lvl="1" indent="0">
              <a:buNone/>
            </a:pPr>
            <a:endParaRPr lang="fr-FR" dirty="0"/>
          </a:p>
          <a:p>
            <a:pPr marL="342900" lvl="1" indent="0">
              <a:buNone/>
            </a:pPr>
            <a:endParaRPr lang="fr-FR" dirty="0"/>
          </a:p>
          <a:p>
            <a:pPr marL="342900" lvl="1" indent="0">
              <a:buNone/>
            </a:pPr>
            <a:endParaRPr lang="fr-FR" dirty="0"/>
          </a:p>
          <a:p>
            <a:pPr marL="342900" lvl="1" indent="0">
              <a:buNone/>
            </a:pPr>
            <a:endParaRPr lang="fr-FR" dirty="0"/>
          </a:p>
          <a:p>
            <a:pPr marL="342900" lvl="1" indent="0">
              <a:buNone/>
            </a:pPr>
            <a:endParaRPr lang="fr-FR" dirty="0"/>
          </a:p>
          <a:p>
            <a:pPr marL="342900" lvl="1" indent="0">
              <a:buNone/>
            </a:pPr>
            <a:endParaRPr lang="fr-FR" dirty="0"/>
          </a:p>
          <a:p>
            <a:pPr marL="342900" lvl="1" indent="0">
              <a:buNone/>
            </a:pPr>
            <a:endParaRPr lang="fr-FR" dirty="0"/>
          </a:p>
          <a:p>
            <a:pPr marL="342900" lvl="1" indent="0">
              <a:buNone/>
            </a:pPr>
            <a:endParaRPr lang="fr-FR" dirty="0"/>
          </a:p>
          <a:p>
            <a:pPr marL="342900" lvl="1" indent="0">
              <a:buNone/>
            </a:pPr>
            <a:endParaRPr lang="fr-FR" dirty="0"/>
          </a:p>
          <a:p>
            <a:pPr marL="342900" lvl="1" indent="0">
              <a:buNone/>
            </a:pPr>
            <a:endParaRPr lang="fr-FR" dirty="0"/>
          </a:p>
          <a:p>
            <a:pPr marL="342900" lvl="1" indent="0">
              <a:buNone/>
            </a:pPr>
            <a:endParaRPr lang="fr-FR" dirty="0"/>
          </a:p>
          <a:p>
            <a:pPr marL="342900" lvl="1" indent="0">
              <a:buNone/>
            </a:pPr>
            <a:endParaRPr lang="fr-FR" dirty="0"/>
          </a:p>
          <a:p>
            <a:pPr marL="342900" lvl="1" indent="0">
              <a:buNone/>
            </a:pPr>
            <a:endParaRPr lang="fr-FR" dirty="0"/>
          </a:p>
          <a:p>
            <a:pPr marL="342900" lvl="1" indent="0">
              <a:buNone/>
            </a:pPr>
            <a:endParaRPr lang="fr-FR" dirty="0"/>
          </a:p>
          <a:p>
            <a:pPr marL="342900" lvl="1" indent="0">
              <a:buNone/>
            </a:pPr>
            <a:endParaRPr lang="fr-FR" dirty="0"/>
          </a:p>
          <a:p>
            <a:pPr marL="342900" lvl="1" indent="0">
              <a:buNone/>
            </a:pPr>
            <a:endParaRPr lang="fr-FR" dirty="0"/>
          </a:p>
          <a:p>
            <a:pPr marL="342900" lvl="1" indent="0">
              <a:buNone/>
            </a:pPr>
            <a:endParaRPr lang="fr-FR" dirty="0"/>
          </a:p>
          <a:p>
            <a:pPr marL="342900" lvl="1" indent="0">
              <a:buNone/>
            </a:pPr>
            <a:endParaRPr lang="fr-FR" dirty="0"/>
          </a:p>
          <a:p>
            <a:pPr marL="342900" lvl="1" indent="0">
              <a:buNone/>
            </a:pPr>
            <a:endParaRPr lang="fr-FR" dirty="0"/>
          </a:p>
          <a:p>
            <a:pPr marL="342900" lvl="1" indent="0">
              <a:buNone/>
            </a:pPr>
            <a:endParaRPr lang="fr-FR" dirty="0"/>
          </a:p>
          <a:p>
            <a:pPr marL="342900" lvl="1" indent="0">
              <a:buNone/>
            </a:pPr>
            <a:endParaRPr lang="fr-FR" b="0" dirty="0">
              <a:effectLst/>
            </a:endParaRPr>
          </a:p>
          <a:p>
            <a:pPr marL="342900" lvl="1" indent="0">
              <a:buNone/>
            </a:pPr>
            <a:endParaRPr lang="fr-FR" dirty="0"/>
          </a:p>
          <a:p>
            <a:pPr marL="342900" lvl="1" indent="0">
              <a:buNone/>
            </a:pPr>
            <a:endParaRPr lang="fr-FR" b="0" dirty="0">
              <a:effectLst/>
            </a:endParaRPr>
          </a:p>
          <a:p>
            <a:pPr marL="342900" lvl="1" indent="0">
              <a:buNone/>
            </a:pPr>
            <a:endParaRPr lang="fr-FR" dirty="0"/>
          </a:p>
          <a:p>
            <a:pPr marL="342900" lvl="1" indent="0">
              <a:buNone/>
            </a:pPr>
            <a:endParaRPr lang="fr-FR" b="0" dirty="0">
              <a:effectLst/>
            </a:endParaRPr>
          </a:p>
          <a:p>
            <a:pPr marL="342900" lvl="1" indent="0">
              <a:buNone/>
            </a:pPr>
            <a:endParaRPr lang="fr-FR" dirty="0"/>
          </a:p>
          <a:p>
            <a:pPr marL="342900" lvl="1" indent="0">
              <a:buNone/>
            </a:pPr>
            <a:endParaRPr lang="fr-FR" b="0" dirty="0">
              <a:effectLst/>
            </a:endParaRPr>
          </a:p>
          <a:p>
            <a:pPr marL="342900" lvl="1" indent="0">
              <a:buNone/>
            </a:pPr>
            <a:endParaRPr lang="fr-FR" dirty="0"/>
          </a:p>
          <a:p>
            <a:pPr marL="342900" lvl="1" indent="0">
              <a:buNone/>
            </a:pPr>
            <a:endParaRPr lang="fr-FR" b="0" dirty="0">
              <a:effectLst/>
            </a:endParaRPr>
          </a:p>
          <a:p>
            <a:pPr marL="342900" lvl="1" indent="0">
              <a:buNone/>
            </a:pPr>
            <a:endParaRPr lang="fr-FR" dirty="0"/>
          </a:p>
          <a:p>
            <a:pPr marL="342900" lvl="1" indent="0">
              <a:buNone/>
            </a:pPr>
            <a:endParaRPr lang="fr-FR" b="0" dirty="0">
              <a:effectLst/>
            </a:endParaRPr>
          </a:p>
          <a:p>
            <a:pPr marL="342900" lvl="1" indent="0">
              <a:buNone/>
            </a:pPr>
            <a:endParaRPr lang="fr-FR" b="0" dirty="0">
              <a:effectLst/>
            </a:endParaRPr>
          </a:p>
          <a:p>
            <a:pPr marL="342900" lvl="1" indent="0">
              <a:buNone/>
            </a:pPr>
            <a:endParaRPr lang="fr-FR" dirty="0"/>
          </a:p>
          <a:p>
            <a:pPr marL="342900" lvl="1" indent="0">
              <a:buNone/>
            </a:pPr>
            <a:endParaRPr lang="fr-FR" dirty="0"/>
          </a:p>
          <a:p>
            <a:pPr marL="342900" lvl="1" indent="0">
              <a:buNone/>
            </a:pPr>
            <a:endParaRPr lang="fr-FR" dirty="0"/>
          </a:p>
          <a:p>
            <a:pPr marL="342900" lvl="1" indent="0">
              <a:buNone/>
            </a:pPr>
            <a:endParaRPr lang="fr-FR" dirty="0"/>
          </a:p>
          <a:p>
            <a:pPr marL="342900" lvl="1" indent="0">
              <a:buNone/>
            </a:pPr>
            <a:endParaRPr lang="fr-FR" dirty="0"/>
          </a:p>
          <a:p>
            <a:pPr marL="342900" lvl="1" indent="0">
              <a:buNone/>
            </a:pPr>
            <a:endParaRPr lang="fr-FR" dirty="0"/>
          </a:p>
          <a:p>
            <a:pPr marL="342900" lvl="1" indent="0">
              <a:buNone/>
            </a:pPr>
            <a:endParaRPr lang="fr-FR" dirty="0"/>
          </a:p>
          <a:p>
            <a:pPr marL="342900" lvl="1" indent="0">
              <a:buNone/>
            </a:pPr>
            <a:endParaRPr lang="fr-FR" dirty="0"/>
          </a:p>
        </p:txBody>
      </p:sp>
      <p:sp>
        <p:nvSpPr>
          <p:cNvPr id="5" name="Espace réservé du numéro de diapositive 4">
            <a:extLst>
              <a:ext uri="{FF2B5EF4-FFF2-40B4-BE49-F238E27FC236}">
                <a16:creationId xmlns:a16="http://schemas.microsoft.com/office/drawing/2014/main" id="{99DDB8FB-67FB-3436-709B-130876E9225E}"/>
              </a:ext>
            </a:extLst>
          </p:cNvPr>
          <p:cNvSpPr>
            <a:spLocks noGrp="1"/>
          </p:cNvSpPr>
          <p:nvPr>
            <p:ph type="sldNum" sz="quarter" idx="12"/>
          </p:nvPr>
        </p:nvSpPr>
        <p:spPr/>
        <p:txBody>
          <a:bodyPr/>
          <a:lstStyle/>
          <a:p>
            <a:fld id="{2E51BBC2-1739-314E-BADD-DFAFCA71CD26}" type="slidenum">
              <a:rPr lang="fr-FR" smtClean="0"/>
              <a:t>17</a:t>
            </a:fld>
            <a:endParaRPr lang="fr-FR" dirty="0"/>
          </a:p>
        </p:txBody>
      </p:sp>
      <p:pic>
        <p:nvPicPr>
          <p:cNvPr id="7" name="Image 6">
            <a:extLst>
              <a:ext uri="{FF2B5EF4-FFF2-40B4-BE49-F238E27FC236}">
                <a16:creationId xmlns:a16="http://schemas.microsoft.com/office/drawing/2014/main" id="{D7FA6F16-ADDD-0FB7-BE67-66EB1BD0B774}"/>
              </a:ext>
            </a:extLst>
          </p:cNvPr>
          <p:cNvPicPr>
            <a:picLocks noChangeAspect="1"/>
          </p:cNvPicPr>
          <p:nvPr/>
        </p:nvPicPr>
        <p:blipFill>
          <a:blip r:embed="rId3"/>
          <a:stretch>
            <a:fillRect/>
          </a:stretch>
        </p:blipFill>
        <p:spPr>
          <a:xfrm>
            <a:off x="1468549" y="2114493"/>
            <a:ext cx="3920900" cy="3658487"/>
          </a:xfrm>
          <a:prstGeom prst="rect">
            <a:avLst/>
          </a:prstGeom>
        </p:spPr>
      </p:pic>
      <p:pic>
        <p:nvPicPr>
          <p:cNvPr id="10" name="Image 9">
            <a:extLst>
              <a:ext uri="{FF2B5EF4-FFF2-40B4-BE49-F238E27FC236}">
                <a16:creationId xmlns:a16="http://schemas.microsoft.com/office/drawing/2014/main" id="{A363C902-845D-B57F-F7C2-DC75CA91C69A}"/>
              </a:ext>
            </a:extLst>
          </p:cNvPr>
          <p:cNvPicPr>
            <a:picLocks noChangeAspect="1"/>
          </p:cNvPicPr>
          <p:nvPr/>
        </p:nvPicPr>
        <p:blipFill>
          <a:blip r:embed="rId4"/>
          <a:stretch>
            <a:fillRect/>
          </a:stretch>
        </p:blipFill>
        <p:spPr>
          <a:xfrm>
            <a:off x="1468549" y="6059391"/>
            <a:ext cx="3920900" cy="3385707"/>
          </a:xfrm>
          <a:prstGeom prst="rect">
            <a:avLst/>
          </a:prstGeom>
        </p:spPr>
      </p:pic>
    </p:spTree>
    <p:extLst>
      <p:ext uri="{BB962C8B-B14F-4D97-AF65-F5344CB8AC3E}">
        <p14:creationId xmlns:p14="http://schemas.microsoft.com/office/powerpoint/2010/main" val="2248487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D0B6146E-3B19-B7AC-9E51-F99B9218A091}"/>
              </a:ext>
            </a:extLst>
          </p:cNvPr>
          <p:cNvSpPr>
            <a:spLocks noGrp="1"/>
          </p:cNvSpPr>
          <p:nvPr>
            <p:ph idx="1"/>
          </p:nvPr>
        </p:nvSpPr>
        <p:spPr>
          <a:xfrm>
            <a:off x="471488" y="391886"/>
            <a:ext cx="5915025" cy="9160328"/>
          </a:xfrm>
        </p:spPr>
        <p:txBody>
          <a:bodyPr>
            <a:normAutofit/>
          </a:bodyPr>
          <a:lstStyle/>
          <a:p>
            <a:pPr marL="342900" lvl="1" indent="0">
              <a:buNone/>
            </a:pPr>
            <a:r>
              <a:rPr lang="fr-FR" dirty="0"/>
              <a:t>Indices de performances pour ordinateur</a:t>
            </a:r>
          </a:p>
          <a:p>
            <a:pPr marL="342900" lvl="1" indent="0">
              <a:buNone/>
            </a:pPr>
            <a:endParaRPr lang="fr-FR" dirty="0"/>
          </a:p>
          <a:p>
            <a:pPr marL="342900" lvl="1" indent="0">
              <a:buNone/>
            </a:pPr>
            <a:endParaRPr lang="fr-FR" dirty="0"/>
          </a:p>
          <a:p>
            <a:pPr marL="342900" lvl="1" indent="0">
              <a:buNone/>
            </a:pPr>
            <a:endParaRPr lang="fr-FR" dirty="0"/>
          </a:p>
          <a:p>
            <a:pPr marL="342900" lvl="1" indent="0">
              <a:buNone/>
            </a:pPr>
            <a:endParaRPr lang="fr-FR" dirty="0"/>
          </a:p>
          <a:p>
            <a:pPr marL="342900" lvl="1" indent="0">
              <a:buNone/>
            </a:pPr>
            <a:endParaRPr lang="fr-FR" dirty="0"/>
          </a:p>
          <a:p>
            <a:pPr marL="342900" lvl="1" indent="0">
              <a:buNone/>
            </a:pPr>
            <a:endParaRPr lang="fr-FR" dirty="0"/>
          </a:p>
          <a:p>
            <a:pPr marL="342900" lvl="1" indent="0">
              <a:buNone/>
            </a:pPr>
            <a:endParaRPr lang="fr-FR" dirty="0"/>
          </a:p>
          <a:p>
            <a:pPr marL="342900" lvl="1" indent="0">
              <a:buNone/>
            </a:pPr>
            <a:endParaRPr lang="fr-FR" dirty="0"/>
          </a:p>
          <a:p>
            <a:pPr marL="342900" lvl="1" indent="0">
              <a:buNone/>
            </a:pPr>
            <a:endParaRPr lang="fr-FR" dirty="0"/>
          </a:p>
          <a:p>
            <a:pPr marL="342900" lvl="1" indent="0">
              <a:buNone/>
            </a:pPr>
            <a:endParaRPr lang="fr-FR" dirty="0"/>
          </a:p>
          <a:p>
            <a:pPr marL="342900" lvl="1" indent="0">
              <a:buNone/>
            </a:pPr>
            <a:endParaRPr lang="fr-FR" dirty="0"/>
          </a:p>
          <a:p>
            <a:pPr marL="342900" lvl="1" indent="0">
              <a:buNone/>
            </a:pPr>
            <a:endParaRPr lang="fr-FR" dirty="0"/>
          </a:p>
          <a:p>
            <a:pPr marL="342900" lvl="1" indent="0">
              <a:buNone/>
            </a:pPr>
            <a:endParaRPr lang="fr-FR" dirty="0"/>
          </a:p>
          <a:p>
            <a:pPr marL="342900" lvl="1" indent="0">
              <a:buNone/>
            </a:pPr>
            <a:endParaRPr lang="fr-FR" dirty="0"/>
          </a:p>
          <a:p>
            <a:pPr marL="342900" lvl="1" indent="0">
              <a:buNone/>
            </a:pPr>
            <a:r>
              <a:rPr lang="fr-FR" dirty="0"/>
              <a:t>Indices de performances pour mobile</a:t>
            </a:r>
          </a:p>
          <a:p>
            <a:pPr marL="342900" lvl="1" indent="0">
              <a:buNone/>
            </a:pPr>
            <a:endParaRPr lang="fr-FR" dirty="0"/>
          </a:p>
          <a:p>
            <a:pPr marL="342900" lvl="1" indent="0">
              <a:buNone/>
            </a:pPr>
            <a:endParaRPr lang="fr-FR" dirty="0"/>
          </a:p>
          <a:p>
            <a:pPr marL="342900" lvl="1" indent="0">
              <a:buNone/>
            </a:pPr>
            <a:endParaRPr lang="fr-FR" dirty="0"/>
          </a:p>
          <a:p>
            <a:pPr marL="342900" lvl="1" indent="0">
              <a:buNone/>
            </a:pPr>
            <a:endParaRPr lang="fr-FR" dirty="0"/>
          </a:p>
          <a:p>
            <a:pPr marL="342900" lvl="1" indent="0">
              <a:buNone/>
            </a:pPr>
            <a:endParaRPr lang="fr-FR" dirty="0"/>
          </a:p>
          <a:p>
            <a:pPr marL="342900" lvl="1" indent="0">
              <a:buNone/>
            </a:pPr>
            <a:endParaRPr lang="fr-FR" dirty="0"/>
          </a:p>
          <a:p>
            <a:pPr marL="342900" lvl="1" indent="0">
              <a:buNone/>
            </a:pPr>
            <a:endParaRPr lang="fr-FR" dirty="0"/>
          </a:p>
          <a:p>
            <a:pPr marL="342900" lvl="1" indent="0">
              <a:buNone/>
            </a:pPr>
            <a:endParaRPr lang="fr-FR" dirty="0"/>
          </a:p>
          <a:p>
            <a:pPr marL="342900" lvl="1" indent="0">
              <a:buNone/>
            </a:pPr>
            <a:endParaRPr lang="fr-FR" dirty="0"/>
          </a:p>
          <a:p>
            <a:pPr marL="342900" lvl="1" indent="0">
              <a:buNone/>
            </a:pPr>
            <a:endParaRPr lang="fr-FR" dirty="0"/>
          </a:p>
          <a:p>
            <a:pPr marL="342900" lvl="1" indent="0">
              <a:buNone/>
            </a:pPr>
            <a:endParaRPr lang="fr-FR" dirty="0"/>
          </a:p>
          <a:p>
            <a:pPr marL="342900" lvl="1" indent="0">
              <a:buNone/>
            </a:pPr>
            <a:endParaRPr lang="fr-FR" dirty="0"/>
          </a:p>
          <a:p>
            <a:pPr marL="342900" lvl="1" indent="0">
              <a:buNone/>
            </a:pPr>
            <a:endParaRPr lang="fr-FR" dirty="0"/>
          </a:p>
          <a:p>
            <a:pPr marL="342900" lvl="1" indent="0">
              <a:buNone/>
            </a:pPr>
            <a:endParaRPr lang="fr-FR" dirty="0"/>
          </a:p>
          <a:p>
            <a:pPr marL="342900" lvl="1" indent="0">
              <a:buNone/>
            </a:pPr>
            <a:endParaRPr lang="fr-FR" dirty="0"/>
          </a:p>
          <a:p>
            <a:pPr marL="342900" lvl="1" indent="0">
              <a:buNone/>
            </a:pPr>
            <a:endParaRPr lang="fr-FR" dirty="0"/>
          </a:p>
          <a:p>
            <a:pPr marL="342900" lvl="1" indent="0">
              <a:buNone/>
            </a:pPr>
            <a:endParaRPr lang="fr-FR" dirty="0"/>
          </a:p>
          <a:p>
            <a:pPr marL="342900" lvl="1" indent="0">
              <a:buNone/>
            </a:pPr>
            <a:endParaRPr lang="fr-FR" dirty="0"/>
          </a:p>
          <a:p>
            <a:pPr marL="342900" lvl="1" indent="0">
              <a:buNone/>
            </a:pPr>
            <a:endParaRPr lang="fr-FR" dirty="0"/>
          </a:p>
          <a:p>
            <a:pPr marL="342900" lvl="1" indent="0">
              <a:buNone/>
            </a:pPr>
            <a:endParaRPr lang="fr-FR" dirty="0"/>
          </a:p>
          <a:p>
            <a:pPr marL="342900" lvl="1" indent="0">
              <a:buNone/>
            </a:pPr>
            <a:endParaRPr lang="fr-FR" dirty="0"/>
          </a:p>
          <a:p>
            <a:pPr marL="342900" lvl="1" indent="0">
              <a:buNone/>
            </a:pPr>
            <a:endParaRPr lang="fr-FR" dirty="0"/>
          </a:p>
          <a:p>
            <a:pPr marL="342900" lvl="1" indent="0">
              <a:buNone/>
            </a:pPr>
            <a:endParaRPr lang="fr-FR" dirty="0"/>
          </a:p>
          <a:p>
            <a:pPr marL="342900" lvl="1" indent="0">
              <a:buNone/>
            </a:pPr>
            <a:endParaRPr lang="fr-FR" dirty="0"/>
          </a:p>
          <a:p>
            <a:pPr marL="342900" lvl="1" indent="0">
              <a:buNone/>
            </a:pPr>
            <a:endParaRPr lang="fr-FR" dirty="0"/>
          </a:p>
          <a:p>
            <a:pPr marL="342900" lvl="1" indent="0">
              <a:buNone/>
            </a:pPr>
            <a:endParaRPr lang="fr-FR" dirty="0"/>
          </a:p>
          <a:p>
            <a:pPr marL="342900" lvl="1" indent="0">
              <a:buNone/>
            </a:pPr>
            <a:endParaRPr lang="fr-FR" dirty="0"/>
          </a:p>
          <a:p>
            <a:pPr marL="342900" lvl="1" indent="0">
              <a:buNone/>
            </a:pPr>
            <a:endParaRPr lang="fr-FR" dirty="0"/>
          </a:p>
          <a:p>
            <a:pPr marL="342900" lvl="1" indent="0">
              <a:buNone/>
            </a:pPr>
            <a:endParaRPr lang="fr-FR" dirty="0"/>
          </a:p>
          <a:p>
            <a:pPr marL="342900" lvl="1" indent="0">
              <a:buNone/>
            </a:pPr>
            <a:endParaRPr lang="fr-FR" dirty="0"/>
          </a:p>
          <a:p>
            <a:pPr marL="342900" lvl="1" indent="0">
              <a:buNone/>
            </a:pPr>
            <a:endParaRPr lang="fr-FR" dirty="0"/>
          </a:p>
          <a:p>
            <a:pPr marL="342900" lvl="1" indent="0">
              <a:buNone/>
            </a:pPr>
            <a:endParaRPr lang="fr-FR" dirty="0"/>
          </a:p>
          <a:p>
            <a:pPr marL="342900" lvl="1" indent="0">
              <a:buNone/>
            </a:pPr>
            <a:endParaRPr lang="fr-FR" dirty="0"/>
          </a:p>
          <a:p>
            <a:pPr marL="342900" lvl="1" indent="0">
              <a:buNone/>
            </a:pPr>
            <a:endParaRPr lang="fr-FR" dirty="0"/>
          </a:p>
          <a:p>
            <a:pPr marL="342900" lvl="1" indent="0">
              <a:buNone/>
            </a:pPr>
            <a:endParaRPr lang="fr-FR" dirty="0"/>
          </a:p>
          <a:p>
            <a:pPr marL="342900" lvl="1" indent="0">
              <a:buNone/>
            </a:pPr>
            <a:endParaRPr lang="fr-FR" dirty="0"/>
          </a:p>
          <a:p>
            <a:pPr marL="342900" lvl="1" indent="0">
              <a:buNone/>
            </a:pPr>
            <a:endParaRPr lang="fr-FR" dirty="0"/>
          </a:p>
          <a:p>
            <a:pPr marL="342900" lvl="1" indent="0">
              <a:buNone/>
            </a:pPr>
            <a:endParaRPr lang="fr-FR" dirty="0"/>
          </a:p>
          <a:p>
            <a:pPr marL="342900" lvl="1" indent="0">
              <a:buNone/>
            </a:pPr>
            <a:endParaRPr lang="fr-FR" dirty="0"/>
          </a:p>
          <a:p>
            <a:pPr marL="342900" lvl="1" indent="0">
              <a:buNone/>
            </a:pPr>
            <a:endParaRPr lang="fr-FR" dirty="0"/>
          </a:p>
          <a:p>
            <a:pPr marL="342900" lvl="1" indent="0">
              <a:buNone/>
            </a:pPr>
            <a:endParaRPr lang="fr-FR" dirty="0"/>
          </a:p>
          <a:p>
            <a:pPr marL="342900" lvl="1" indent="0">
              <a:buNone/>
            </a:pPr>
            <a:endParaRPr lang="fr-FR" dirty="0"/>
          </a:p>
          <a:p>
            <a:pPr marL="342900" lvl="1" indent="0">
              <a:buNone/>
            </a:pPr>
            <a:endParaRPr lang="fr-FR" dirty="0"/>
          </a:p>
          <a:p>
            <a:pPr marL="342900" lvl="1" indent="0">
              <a:buNone/>
            </a:pPr>
            <a:endParaRPr lang="fr-FR" dirty="0"/>
          </a:p>
          <a:p>
            <a:pPr marL="342900" lvl="1" indent="0">
              <a:buNone/>
            </a:pPr>
            <a:endParaRPr lang="fr-FR" dirty="0"/>
          </a:p>
          <a:p>
            <a:pPr marL="342900" lvl="1" indent="0">
              <a:buNone/>
            </a:pPr>
            <a:endParaRPr lang="fr-FR" dirty="0"/>
          </a:p>
          <a:p>
            <a:pPr marL="342900" lvl="1" indent="0">
              <a:buNone/>
            </a:pPr>
            <a:endParaRPr lang="fr-FR" dirty="0"/>
          </a:p>
          <a:p>
            <a:pPr marL="342900" lvl="1" indent="0">
              <a:buNone/>
            </a:pPr>
            <a:endParaRPr lang="fr-FR" dirty="0"/>
          </a:p>
          <a:p>
            <a:pPr marL="342900" lvl="1" indent="0">
              <a:buNone/>
            </a:pPr>
            <a:endParaRPr lang="fr-FR" dirty="0"/>
          </a:p>
          <a:p>
            <a:pPr marL="342900" lvl="1" indent="0">
              <a:buNone/>
            </a:pPr>
            <a:endParaRPr lang="fr-FR" dirty="0"/>
          </a:p>
          <a:p>
            <a:pPr marL="342900" lvl="1" indent="0">
              <a:buNone/>
            </a:pPr>
            <a:endParaRPr lang="fr-FR" dirty="0"/>
          </a:p>
          <a:p>
            <a:pPr marL="342900" lvl="1" indent="0">
              <a:buNone/>
            </a:pPr>
            <a:endParaRPr lang="fr-FR" dirty="0"/>
          </a:p>
          <a:p>
            <a:pPr marL="342900" lvl="1" indent="0">
              <a:buNone/>
            </a:pPr>
            <a:endParaRPr lang="fr-FR" b="0" dirty="0">
              <a:effectLst/>
            </a:endParaRPr>
          </a:p>
          <a:p>
            <a:pPr marL="342900" lvl="1" indent="0">
              <a:buNone/>
            </a:pPr>
            <a:endParaRPr lang="fr-FR" dirty="0"/>
          </a:p>
          <a:p>
            <a:pPr marL="342900" lvl="1" indent="0">
              <a:buNone/>
            </a:pPr>
            <a:endParaRPr lang="fr-FR" b="0" dirty="0">
              <a:effectLst/>
            </a:endParaRPr>
          </a:p>
          <a:p>
            <a:pPr marL="342900" lvl="1" indent="0">
              <a:buNone/>
            </a:pPr>
            <a:endParaRPr lang="fr-FR" dirty="0"/>
          </a:p>
          <a:p>
            <a:pPr marL="342900" lvl="1" indent="0">
              <a:buNone/>
            </a:pPr>
            <a:endParaRPr lang="fr-FR" b="0" dirty="0">
              <a:effectLst/>
            </a:endParaRPr>
          </a:p>
          <a:p>
            <a:pPr marL="342900" lvl="1" indent="0">
              <a:buNone/>
            </a:pPr>
            <a:endParaRPr lang="fr-FR" dirty="0"/>
          </a:p>
          <a:p>
            <a:pPr marL="342900" lvl="1" indent="0">
              <a:buNone/>
            </a:pPr>
            <a:endParaRPr lang="fr-FR" b="0" dirty="0">
              <a:effectLst/>
            </a:endParaRPr>
          </a:p>
          <a:p>
            <a:pPr marL="342900" lvl="1" indent="0">
              <a:buNone/>
            </a:pPr>
            <a:endParaRPr lang="fr-FR" dirty="0"/>
          </a:p>
          <a:p>
            <a:pPr marL="342900" lvl="1" indent="0">
              <a:buNone/>
            </a:pPr>
            <a:endParaRPr lang="fr-FR" b="0" dirty="0">
              <a:effectLst/>
            </a:endParaRPr>
          </a:p>
          <a:p>
            <a:pPr marL="342900" lvl="1" indent="0">
              <a:buNone/>
            </a:pPr>
            <a:endParaRPr lang="fr-FR" dirty="0"/>
          </a:p>
          <a:p>
            <a:pPr marL="342900" lvl="1" indent="0">
              <a:buNone/>
            </a:pPr>
            <a:endParaRPr lang="fr-FR" b="0" dirty="0">
              <a:effectLst/>
            </a:endParaRPr>
          </a:p>
          <a:p>
            <a:pPr marL="342900" lvl="1" indent="0">
              <a:buNone/>
            </a:pPr>
            <a:endParaRPr lang="fr-FR" b="0" dirty="0">
              <a:effectLst/>
            </a:endParaRPr>
          </a:p>
          <a:p>
            <a:pPr marL="342900" lvl="1" indent="0">
              <a:buNone/>
            </a:pPr>
            <a:endParaRPr lang="fr-FR" dirty="0"/>
          </a:p>
          <a:p>
            <a:pPr marL="342900" lvl="1" indent="0">
              <a:buNone/>
            </a:pPr>
            <a:endParaRPr lang="fr-FR" dirty="0"/>
          </a:p>
          <a:p>
            <a:pPr marL="342900" lvl="1" indent="0">
              <a:buNone/>
            </a:pPr>
            <a:endParaRPr lang="fr-FR" dirty="0"/>
          </a:p>
          <a:p>
            <a:pPr marL="342900" lvl="1" indent="0">
              <a:buNone/>
            </a:pPr>
            <a:endParaRPr lang="fr-FR" dirty="0"/>
          </a:p>
          <a:p>
            <a:pPr marL="342900" lvl="1" indent="0">
              <a:buNone/>
            </a:pPr>
            <a:endParaRPr lang="fr-FR" dirty="0"/>
          </a:p>
          <a:p>
            <a:pPr marL="342900" lvl="1" indent="0">
              <a:buNone/>
            </a:pPr>
            <a:endParaRPr lang="fr-FR" dirty="0"/>
          </a:p>
          <a:p>
            <a:pPr marL="342900" lvl="1" indent="0">
              <a:buNone/>
            </a:pPr>
            <a:endParaRPr lang="fr-FR" dirty="0"/>
          </a:p>
          <a:p>
            <a:pPr marL="342900" lvl="1" indent="0">
              <a:buNone/>
            </a:pPr>
            <a:endParaRPr lang="fr-FR" dirty="0"/>
          </a:p>
        </p:txBody>
      </p:sp>
      <p:sp>
        <p:nvSpPr>
          <p:cNvPr id="5" name="Espace réservé du numéro de diapositive 4">
            <a:extLst>
              <a:ext uri="{FF2B5EF4-FFF2-40B4-BE49-F238E27FC236}">
                <a16:creationId xmlns:a16="http://schemas.microsoft.com/office/drawing/2014/main" id="{99DDB8FB-67FB-3436-709B-130876E9225E}"/>
              </a:ext>
            </a:extLst>
          </p:cNvPr>
          <p:cNvSpPr>
            <a:spLocks noGrp="1"/>
          </p:cNvSpPr>
          <p:nvPr>
            <p:ph type="sldNum" sz="quarter" idx="12"/>
          </p:nvPr>
        </p:nvSpPr>
        <p:spPr/>
        <p:txBody>
          <a:bodyPr/>
          <a:lstStyle/>
          <a:p>
            <a:fld id="{2E51BBC2-1739-314E-BADD-DFAFCA71CD26}" type="slidenum">
              <a:rPr lang="fr-FR" smtClean="0"/>
              <a:t>18</a:t>
            </a:fld>
            <a:endParaRPr lang="fr-FR" dirty="0"/>
          </a:p>
        </p:txBody>
      </p:sp>
      <p:pic>
        <p:nvPicPr>
          <p:cNvPr id="4" name="Image 3">
            <a:extLst>
              <a:ext uri="{FF2B5EF4-FFF2-40B4-BE49-F238E27FC236}">
                <a16:creationId xmlns:a16="http://schemas.microsoft.com/office/drawing/2014/main" id="{D879AB41-112C-0946-64B5-C1B459A821C2}"/>
              </a:ext>
            </a:extLst>
          </p:cNvPr>
          <p:cNvPicPr>
            <a:picLocks noChangeAspect="1"/>
          </p:cNvPicPr>
          <p:nvPr/>
        </p:nvPicPr>
        <p:blipFill>
          <a:blip r:embed="rId3"/>
          <a:stretch>
            <a:fillRect/>
          </a:stretch>
        </p:blipFill>
        <p:spPr>
          <a:xfrm>
            <a:off x="471487" y="808970"/>
            <a:ext cx="5915025" cy="3689548"/>
          </a:xfrm>
          <a:prstGeom prst="rect">
            <a:avLst/>
          </a:prstGeom>
        </p:spPr>
      </p:pic>
      <p:pic>
        <p:nvPicPr>
          <p:cNvPr id="8" name="Image 7">
            <a:extLst>
              <a:ext uri="{FF2B5EF4-FFF2-40B4-BE49-F238E27FC236}">
                <a16:creationId xmlns:a16="http://schemas.microsoft.com/office/drawing/2014/main" id="{E2833367-5E45-AA24-3BC3-98F0E19A0176}"/>
              </a:ext>
            </a:extLst>
          </p:cNvPr>
          <p:cNvPicPr>
            <a:picLocks noChangeAspect="1"/>
          </p:cNvPicPr>
          <p:nvPr/>
        </p:nvPicPr>
        <p:blipFill>
          <a:blip r:embed="rId4"/>
          <a:stretch>
            <a:fillRect/>
          </a:stretch>
        </p:blipFill>
        <p:spPr>
          <a:xfrm>
            <a:off x="471487" y="5491849"/>
            <a:ext cx="5915026" cy="3689548"/>
          </a:xfrm>
          <a:prstGeom prst="rect">
            <a:avLst/>
          </a:prstGeom>
        </p:spPr>
      </p:pic>
    </p:spTree>
    <p:extLst>
      <p:ext uri="{BB962C8B-B14F-4D97-AF65-F5344CB8AC3E}">
        <p14:creationId xmlns:p14="http://schemas.microsoft.com/office/powerpoint/2010/main" val="9072082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D0B6146E-3B19-B7AC-9E51-F99B9218A091}"/>
              </a:ext>
            </a:extLst>
          </p:cNvPr>
          <p:cNvSpPr>
            <a:spLocks noGrp="1"/>
          </p:cNvSpPr>
          <p:nvPr>
            <p:ph idx="1"/>
          </p:nvPr>
        </p:nvSpPr>
        <p:spPr>
          <a:xfrm>
            <a:off x="471488" y="391886"/>
            <a:ext cx="5915025" cy="9160328"/>
          </a:xfrm>
        </p:spPr>
        <p:txBody>
          <a:bodyPr>
            <a:normAutofit/>
          </a:bodyPr>
          <a:lstStyle/>
          <a:p>
            <a:r>
              <a:rPr lang="fr-FR" sz="2400" b="1" dirty="0"/>
              <a:t>Rendu final du projet</a:t>
            </a:r>
          </a:p>
          <a:p>
            <a:endParaRPr lang="fr-FR" sz="2400" b="1" dirty="0"/>
          </a:p>
          <a:p>
            <a:pPr marL="342900" lvl="1" indent="0">
              <a:buNone/>
            </a:pPr>
            <a:r>
              <a:rPr lang="fr-FR" dirty="0"/>
              <a:t>Voici le rendu final de la page HTML, qui montre que j’ai respecter les demandes et contraintes du client, qui était de réaliser le site Web de la société « La Sécurité d’Abord » fonctionnel avec le Web Design imposer.</a:t>
            </a:r>
          </a:p>
          <a:p>
            <a:pPr marL="342900" lvl="1" indent="0">
              <a:buNone/>
            </a:pPr>
            <a:endParaRPr lang="fr-FR" dirty="0"/>
          </a:p>
          <a:p>
            <a:pPr marL="342900" lvl="1" indent="0">
              <a:buNone/>
            </a:pPr>
            <a:r>
              <a:rPr lang="fr-FR" dirty="0"/>
              <a:t>Maquette du client :</a:t>
            </a:r>
          </a:p>
          <a:p>
            <a:pPr marL="342900" lvl="1" indent="0">
              <a:buNone/>
            </a:pPr>
            <a:endParaRPr lang="fr-FR" dirty="0"/>
          </a:p>
          <a:p>
            <a:pPr marL="342900" lvl="1" indent="0">
              <a:buNone/>
            </a:pPr>
            <a:endParaRPr lang="fr-FR" dirty="0"/>
          </a:p>
          <a:p>
            <a:pPr marL="342900" lvl="1" indent="0">
              <a:buNone/>
            </a:pPr>
            <a:endParaRPr lang="fr-FR" dirty="0"/>
          </a:p>
          <a:p>
            <a:pPr marL="342900" lvl="1" indent="0">
              <a:buNone/>
            </a:pPr>
            <a:endParaRPr lang="fr-FR" dirty="0"/>
          </a:p>
          <a:p>
            <a:pPr marL="342900" lvl="1" indent="0">
              <a:buNone/>
            </a:pPr>
            <a:endParaRPr lang="fr-FR" dirty="0"/>
          </a:p>
          <a:p>
            <a:pPr marL="342900" lvl="1" indent="0">
              <a:buNone/>
            </a:pPr>
            <a:endParaRPr lang="fr-FR" dirty="0"/>
          </a:p>
          <a:p>
            <a:pPr marL="342900" lvl="1" indent="0">
              <a:buNone/>
            </a:pPr>
            <a:endParaRPr lang="fr-FR" dirty="0"/>
          </a:p>
          <a:p>
            <a:pPr marL="342900" lvl="1" indent="0">
              <a:buNone/>
            </a:pPr>
            <a:endParaRPr lang="fr-FR" dirty="0"/>
          </a:p>
          <a:p>
            <a:pPr marL="342900" lvl="1" indent="0">
              <a:buNone/>
            </a:pPr>
            <a:endParaRPr lang="fr-FR" dirty="0"/>
          </a:p>
          <a:p>
            <a:pPr marL="342900" lvl="1" indent="0">
              <a:buNone/>
            </a:pPr>
            <a:endParaRPr lang="fr-FR" dirty="0"/>
          </a:p>
          <a:p>
            <a:pPr marL="342900" lvl="1" indent="0">
              <a:buNone/>
            </a:pPr>
            <a:endParaRPr lang="fr-FR" dirty="0"/>
          </a:p>
          <a:p>
            <a:pPr marL="342900" lvl="1" indent="0">
              <a:buNone/>
            </a:pPr>
            <a:endParaRPr lang="fr-FR" dirty="0"/>
          </a:p>
          <a:p>
            <a:pPr marL="342900" lvl="1" indent="0">
              <a:buNone/>
            </a:pPr>
            <a:endParaRPr lang="fr-FR" dirty="0"/>
          </a:p>
          <a:p>
            <a:pPr marL="342900" lvl="1" indent="0">
              <a:buNone/>
            </a:pPr>
            <a:endParaRPr lang="fr-FR" dirty="0"/>
          </a:p>
          <a:p>
            <a:pPr marL="342900" lvl="1" indent="0">
              <a:buNone/>
            </a:pPr>
            <a:endParaRPr lang="fr-FR" dirty="0"/>
          </a:p>
          <a:p>
            <a:pPr marL="342900" lvl="1" indent="0">
              <a:buNone/>
            </a:pPr>
            <a:endParaRPr lang="fr-FR" dirty="0"/>
          </a:p>
          <a:p>
            <a:pPr marL="342900" lvl="1" indent="0">
              <a:buNone/>
            </a:pPr>
            <a:endParaRPr lang="fr-FR" dirty="0"/>
          </a:p>
          <a:p>
            <a:pPr marL="342900" lvl="1" indent="0">
              <a:buNone/>
            </a:pPr>
            <a:endParaRPr lang="fr-FR" dirty="0"/>
          </a:p>
          <a:p>
            <a:pPr marL="342900" lvl="1" indent="0">
              <a:buNone/>
            </a:pPr>
            <a:endParaRPr lang="fr-FR" dirty="0"/>
          </a:p>
          <a:p>
            <a:pPr marL="342900" lvl="1" indent="0">
              <a:buNone/>
            </a:pPr>
            <a:endParaRPr lang="fr-FR" dirty="0"/>
          </a:p>
          <a:p>
            <a:pPr marL="342900" lvl="1" indent="0">
              <a:buNone/>
            </a:pPr>
            <a:endParaRPr lang="fr-FR" dirty="0"/>
          </a:p>
          <a:p>
            <a:pPr marL="342900" lvl="1" indent="0">
              <a:buNone/>
            </a:pPr>
            <a:endParaRPr lang="fr-FR" dirty="0"/>
          </a:p>
          <a:p>
            <a:pPr marL="342900" lvl="1" indent="0">
              <a:buNone/>
            </a:pPr>
            <a:endParaRPr lang="fr-FR" dirty="0"/>
          </a:p>
          <a:p>
            <a:pPr marL="342900" lvl="1" indent="0">
              <a:buNone/>
            </a:pPr>
            <a:endParaRPr lang="fr-FR" dirty="0"/>
          </a:p>
          <a:p>
            <a:pPr marL="342900" lvl="1" indent="0">
              <a:buNone/>
            </a:pPr>
            <a:endParaRPr lang="fr-FR" dirty="0"/>
          </a:p>
          <a:p>
            <a:pPr marL="342900" lvl="1" indent="0">
              <a:buNone/>
            </a:pPr>
            <a:endParaRPr lang="fr-FR" dirty="0"/>
          </a:p>
          <a:p>
            <a:pPr marL="342900" lvl="1" indent="0">
              <a:buNone/>
            </a:pPr>
            <a:endParaRPr lang="fr-FR" dirty="0"/>
          </a:p>
          <a:p>
            <a:pPr marL="342900" lvl="1" indent="0">
              <a:buNone/>
            </a:pPr>
            <a:endParaRPr lang="fr-FR" dirty="0"/>
          </a:p>
          <a:p>
            <a:pPr marL="342900" lvl="1" indent="0">
              <a:buNone/>
            </a:pPr>
            <a:endParaRPr lang="fr-FR" dirty="0"/>
          </a:p>
          <a:p>
            <a:pPr marL="342900" lvl="1" indent="0">
              <a:buNone/>
            </a:pPr>
            <a:endParaRPr lang="fr-FR" dirty="0"/>
          </a:p>
          <a:p>
            <a:pPr marL="342900" lvl="1" indent="0">
              <a:buNone/>
            </a:pPr>
            <a:endParaRPr lang="fr-FR" dirty="0"/>
          </a:p>
          <a:p>
            <a:pPr marL="342900" lvl="1" indent="0">
              <a:buNone/>
            </a:pPr>
            <a:endParaRPr lang="fr-FR" dirty="0"/>
          </a:p>
          <a:p>
            <a:pPr marL="342900" lvl="1" indent="0">
              <a:buNone/>
            </a:pPr>
            <a:endParaRPr lang="fr-FR" dirty="0"/>
          </a:p>
          <a:p>
            <a:pPr marL="342900" lvl="1" indent="0">
              <a:buNone/>
            </a:pPr>
            <a:endParaRPr lang="fr-FR" dirty="0"/>
          </a:p>
          <a:p>
            <a:pPr marL="342900" lvl="1" indent="0">
              <a:buNone/>
            </a:pPr>
            <a:endParaRPr lang="fr-FR" dirty="0"/>
          </a:p>
          <a:p>
            <a:pPr marL="342900" lvl="1" indent="0">
              <a:buNone/>
            </a:pPr>
            <a:endParaRPr lang="fr-FR" dirty="0"/>
          </a:p>
          <a:p>
            <a:pPr marL="342900" lvl="1" indent="0">
              <a:buNone/>
            </a:pPr>
            <a:endParaRPr lang="fr-FR" dirty="0"/>
          </a:p>
          <a:p>
            <a:pPr marL="342900" lvl="1" indent="0">
              <a:buNone/>
            </a:pPr>
            <a:endParaRPr lang="fr-FR" dirty="0"/>
          </a:p>
          <a:p>
            <a:pPr marL="342900" lvl="1" indent="0">
              <a:buNone/>
            </a:pPr>
            <a:endParaRPr lang="fr-FR" dirty="0"/>
          </a:p>
          <a:p>
            <a:pPr marL="342900" lvl="1" indent="0">
              <a:buNone/>
            </a:pPr>
            <a:endParaRPr lang="fr-FR" dirty="0"/>
          </a:p>
          <a:p>
            <a:pPr marL="342900" lvl="1" indent="0">
              <a:buNone/>
            </a:pPr>
            <a:endParaRPr lang="fr-FR" dirty="0"/>
          </a:p>
          <a:p>
            <a:pPr marL="342900" lvl="1" indent="0">
              <a:buNone/>
            </a:pPr>
            <a:endParaRPr lang="fr-FR" dirty="0"/>
          </a:p>
          <a:p>
            <a:pPr marL="342900" lvl="1" indent="0">
              <a:buNone/>
            </a:pPr>
            <a:endParaRPr lang="fr-FR" dirty="0"/>
          </a:p>
          <a:p>
            <a:pPr marL="342900" lvl="1" indent="0">
              <a:buNone/>
            </a:pPr>
            <a:endParaRPr lang="fr-FR" dirty="0"/>
          </a:p>
          <a:p>
            <a:pPr marL="342900" lvl="1" indent="0">
              <a:buNone/>
            </a:pPr>
            <a:endParaRPr lang="fr-FR" dirty="0"/>
          </a:p>
          <a:p>
            <a:pPr marL="342900" lvl="1" indent="0">
              <a:buNone/>
            </a:pPr>
            <a:endParaRPr lang="fr-FR" dirty="0"/>
          </a:p>
          <a:p>
            <a:pPr marL="342900" lvl="1" indent="0">
              <a:buNone/>
            </a:pPr>
            <a:endParaRPr lang="fr-FR" dirty="0"/>
          </a:p>
          <a:p>
            <a:pPr marL="342900" lvl="1" indent="0">
              <a:buNone/>
            </a:pPr>
            <a:endParaRPr lang="fr-FR" dirty="0"/>
          </a:p>
          <a:p>
            <a:pPr marL="342900" lvl="1" indent="0">
              <a:buNone/>
            </a:pPr>
            <a:endParaRPr lang="fr-FR" dirty="0"/>
          </a:p>
          <a:p>
            <a:pPr marL="342900" lvl="1" indent="0">
              <a:buNone/>
            </a:pPr>
            <a:endParaRPr lang="fr-FR" dirty="0"/>
          </a:p>
          <a:p>
            <a:pPr marL="342900" lvl="1" indent="0">
              <a:buNone/>
            </a:pPr>
            <a:endParaRPr lang="fr-FR" dirty="0"/>
          </a:p>
          <a:p>
            <a:pPr marL="342900" lvl="1" indent="0">
              <a:buNone/>
            </a:pPr>
            <a:endParaRPr lang="fr-FR" dirty="0"/>
          </a:p>
          <a:p>
            <a:pPr marL="342900" lvl="1" indent="0">
              <a:buNone/>
            </a:pPr>
            <a:endParaRPr lang="fr-FR" dirty="0"/>
          </a:p>
          <a:p>
            <a:pPr marL="342900" lvl="1" indent="0">
              <a:buNone/>
            </a:pPr>
            <a:endParaRPr lang="fr-FR" b="0" dirty="0">
              <a:effectLst/>
            </a:endParaRPr>
          </a:p>
          <a:p>
            <a:pPr marL="342900" lvl="1" indent="0">
              <a:buNone/>
            </a:pPr>
            <a:endParaRPr lang="fr-FR" dirty="0"/>
          </a:p>
          <a:p>
            <a:pPr marL="342900" lvl="1" indent="0">
              <a:buNone/>
            </a:pPr>
            <a:endParaRPr lang="fr-FR" b="0" dirty="0">
              <a:effectLst/>
            </a:endParaRPr>
          </a:p>
          <a:p>
            <a:pPr marL="342900" lvl="1" indent="0">
              <a:buNone/>
            </a:pPr>
            <a:endParaRPr lang="fr-FR" dirty="0"/>
          </a:p>
          <a:p>
            <a:pPr marL="342900" lvl="1" indent="0">
              <a:buNone/>
            </a:pPr>
            <a:endParaRPr lang="fr-FR" b="0" dirty="0">
              <a:effectLst/>
            </a:endParaRPr>
          </a:p>
          <a:p>
            <a:pPr marL="342900" lvl="1" indent="0">
              <a:buNone/>
            </a:pPr>
            <a:endParaRPr lang="fr-FR" dirty="0"/>
          </a:p>
          <a:p>
            <a:pPr marL="342900" lvl="1" indent="0">
              <a:buNone/>
            </a:pPr>
            <a:endParaRPr lang="fr-FR" b="0" dirty="0">
              <a:effectLst/>
            </a:endParaRPr>
          </a:p>
          <a:p>
            <a:pPr marL="342900" lvl="1" indent="0">
              <a:buNone/>
            </a:pPr>
            <a:endParaRPr lang="fr-FR" dirty="0"/>
          </a:p>
          <a:p>
            <a:pPr marL="342900" lvl="1" indent="0">
              <a:buNone/>
            </a:pPr>
            <a:endParaRPr lang="fr-FR" b="0" dirty="0">
              <a:effectLst/>
            </a:endParaRPr>
          </a:p>
          <a:p>
            <a:pPr marL="342900" lvl="1" indent="0">
              <a:buNone/>
            </a:pPr>
            <a:endParaRPr lang="fr-FR" dirty="0"/>
          </a:p>
          <a:p>
            <a:pPr marL="342900" lvl="1" indent="0">
              <a:buNone/>
            </a:pPr>
            <a:endParaRPr lang="fr-FR" b="0" dirty="0">
              <a:effectLst/>
            </a:endParaRPr>
          </a:p>
          <a:p>
            <a:pPr marL="342900" lvl="1" indent="0">
              <a:buNone/>
            </a:pPr>
            <a:endParaRPr lang="fr-FR" b="0" dirty="0">
              <a:effectLst/>
            </a:endParaRPr>
          </a:p>
          <a:p>
            <a:pPr marL="342900" lvl="1" indent="0">
              <a:buNone/>
            </a:pPr>
            <a:endParaRPr lang="fr-FR" dirty="0"/>
          </a:p>
          <a:p>
            <a:pPr marL="342900" lvl="1" indent="0">
              <a:buNone/>
            </a:pPr>
            <a:endParaRPr lang="fr-FR" dirty="0"/>
          </a:p>
          <a:p>
            <a:pPr marL="342900" lvl="1" indent="0">
              <a:buNone/>
            </a:pPr>
            <a:endParaRPr lang="fr-FR" dirty="0"/>
          </a:p>
          <a:p>
            <a:pPr marL="342900" lvl="1" indent="0">
              <a:buNone/>
            </a:pPr>
            <a:endParaRPr lang="fr-FR" dirty="0"/>
          </a:p>
          <a:p>
            <a:pPr marL="342900" lvl="1" indent="0">
              <a:buNone/>
            </a:pPr>
            <a:endParaRPr lang="fr-FR" dirty="0"/>
          </a:p>
          <a:p>
            <a:pPr marL="342900" lvl="1" indent="0">
              <a:buNone/>
            </a:pPr>
            <a:endParaRPr lang="fr-FR" dirty="0"/>
          </a:p>
          <a:p>
            <a:pPr marL="342900" lvl="1" indent="0">
              <a:buNone/>
            </a:pPr>
            <a:endParaRPr lang="fr-FR" dirty="0"/>
          </a:p>
          <a:p>
            <a:pPr marL="342900" lvl="1" indent="0">
              <a:buNone/>
            </a:pPr>
            <a:endParaRPr lang="fr-FR" dirty="0"/>
          </a:p>
        </p:txBody>
      </p:sp>
      <p:sp>
        <p:nvSpPr>
          <p:cNvPr id="5" name="Espace réservé du numéro de diapositive 4">
            <a:extLst>
              <a:ext uri="{FF2B5EF4-FFF2-40B4-BE49-F238E27FC236}">
                <a16:creationId xmlns:a16="http://schemas.microsoft.com/office/drawing/2014/main" id="{99DDB8FB-67FB-3436-709B-130876E9225E}"/>
              </a:ext>
            </a:extLst>
          </p:cNvPr>
          <p:cNvSpPr>
            <a:spLocks noGrp="1"/>
          </p:cNvSpPr>
          <p:nvPr>
            <p:ph type="sldNum" sz="quarter" idx="12"/>
          </p:nvPr>
        </p:nvSpPr>
        <p:spPr/>
        <p:txBody>
          <a:bodyPr/>
          <a:lstStyle/>
          <a:p>
            <a:fld id="{2E51BBC2-1739-314E-BADD-DFAFCA71CD26}" type="slidenum">
              <a:rPr lang="fr-FR" smtClean="0"/>
              <a:t>19</a:t>
            </a:fld>
            <a:endParaRPr lang="fr-FR" dirty="0"/>
          </a:p>
        </p:txBody>
      </p:sp>
      <p:pic>
        <p:nvPicPr>
          <p:cNvPr id="4" name="Image 3">
            <a:extLst>
              <a:ext uri="{FF2B5EF4-FFF2-40B4-BE49-F238E27FC236}">
                <a16:creationId xmlns:a16="http://schemas.microsoft.com/office/drawing/2014/main" id="{E5092425-A84B-FD74-D27E-00777A0DDCDE}"/>
              </a:ext>
            </a:extLst>
          </p:cNvPr>
          <p:cNvPicPr>
            <a:picLocks noChangeAspect="1"/>
          </p:cNvPicPr>
          <p:nvPr/>
        </p:nvPicPr>
        <p:blipFill>
          <a:blip r:embed="rId3"/>
          <a:stretch>
            <a:fillRect/>
          </a:stretch>
        </p:blipFill>
        <p:spPr>
          <a:xfrm>
            <a:off x="2302228" y="2932386"/>
            <a:ext cx="2253544" cy="6512712"/>
          </a:xfrm>
          <a:prstGeom prst="rect">
            <a:avLst/>
          </a:prstGeom>
        </p:spPr>
      </p:pic>
    </p:spTree>
    <p:extLst>
      <p:ext uri="{BB962C8B-B14F-4D97-AF65-F5344CB8AC3E}">
        <p14:creationId xmlns:p14="http://schemas.microsoft.com/office/powerpoint/2010/main" val="6520001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DB54668-9EAA-5947-B68E-C8D6DD1568BE}"/>
              </a:ext>
            </a:extLst>
          </p:cNvPr>
          <p:cNvSpPr>
            <a:spLocks noGrp="1"/>
          </p:cNvSpPr>
          <p:nvPr>
            <p:ph type="title"/>
          </p:nvPr>
        </p:nvSpPr>
        <p:spPr>
          <a:xfrm>
            <a:off x="471487" y="15664"/>
            <a:ext cx="5915025" cy="764366"/>
          </a:xfrm>
        </p:spPr>
        <p:txBody>
          <a:bodyPr>
            <a:normAutofit/>
          </a:bodyPr>
          <a:lstStyle/>
          <a:p>
            <a:r>
              <a:rPr lang="fr-FR" sz="2400" b="1" u="sng" dirty="0"/>
              <a:t>Table des matières</a:t>
            </a:r>
          </a:p>
        </p:txBody>
      </p:sp>
      <p:sp>
        <p:nvSpPr>
          <p:cNvPr id="3" name="Espace réservé du contenu 2">
            <a:extLst>
              <a:ext uri="{FF2B5EF4-FFF2-40B4-BE49-F238E27FC236}">
                <a16:creationId xmlns:a16="http://schemas.microsoft.com/office/drawing/2014/main" id="{FBEF1012-61E9-E801-A2FA-C7C59EEF2CF6}"/>
              </a:ext>
            </a:extLst>
          </p:cNvPr>
          <p:cNvSpPr>
            <a:spLocks noGrp="1"/>
          </p:cNvSpPr>
          <p:nvPr>
            <p:ph idx="1"/>
          </p:nvPr>
        </p:nvSpPr>
        <p:spPr>
          <a:xfrm>
            <a:off x="-1" y="780030"/>
            <a:ext cx="6858000" cy="8401367"/>
          </a:xfrm>
        </p:spPr>
        <p:txBody>
          <a:bodyPr>
            <a:normAutofit/>
          </a:bodyPr>
          <a:lstStyle/>
          <a:p>
            <a:pPr lvl="1"/>
            <a:r>
              <a:rPr lang="fr-FR" sz="2000" dirty="0">
                <a:latin typeface="Abadi MT Condensed Light" panose="020B0306030101010103" pitchFamily="34" charset="77"/>
              </a:rPr>
              <a:t>Introduction							</a:t>
            </a:r>
            <a:r>
              <a:rPr lang="fr-FR" sz="2000" dirty="0"/>
              <a:t>P.3</a:t>
            </a:r>
          </a:p>
          <a:p>
            <a:pPr lvl="1"/>
            <a:r>
              <a:rPr lang="fr-FR" sz="2000" dirty="0">
                <a:latin typeface="Abadi MT Condensed Light" panose="020B0306030101010103" pitchFamily="34" charset="77"/>
              </a:rPr>
              <a:t>Résumé du projet							</a:t>
            </a:r>
            <a:r>
              <a:rPr lang="fr-FR" sz="2000" dirty="0"/>
              <a:t>P.3</a:t>
            </a:r>
          </a:p>
          <a:p>
            <a:pPr lvl="1"/>
            <a:r>
              <a:rPr lang="fr-FR" sz="2000" dirty="0">
                <a:latin typeface="Abadi MT Condensed Light" panose="020B0306030101010103" pitchFamily="34" charset="77"/>
              </a:rPr>
              <a:t>Cahier des charges						</a:t>
            </a:r>
            <a:r>
              <a:rPr lang="fr-FR" sz="2000" dirty="0"/>
              <a:t>P.3</a:t>
            </a:r>
          </a:p>
          <a:p>
            <a:pPr marL="1028700" lvl="2" indent="-342900">
              <a:buFont typeface="+mj-lt"/>
              <a:buAutoNum type="arabicPeriod"/>
            </a:pPr>
            <a:r>
              <a:rPr lang="fr-FR" sz="1800" dirty="0">
                <a:latin typeface="Abadi MT Condensed Light" panose="020B0306030101010103" pitchFamily="34" charset="77"/>
              </a:rPr>
              <a:t>Présentation du projet					</a:t>
            </a:r>
            <a:r>
              <a:rPr lang="fr-FR" sz="1800" dirty="0"/>
              <a:t>P.3</a:t>
            </a:r>
          </a:p>
          <a:p>
            <a:pPr marL="1028700" lvl="2" indent="-342900">
              <a:buFont typeface="+mj-lt"/>
              <a:buAutoNum type="arabicPeriod"/>
            </a:pPr>
            <a:r>
              <a:rPr lang="fr-FR" sz="1800" dirty="0">
                <a:latin typeface="Abadi MT Condensed Light" panose="020B0306030101010103" pitchFamily="34" charset="77"/>
              </a:rPr>
              <a:t>Présentation des éléments fournis par le client			</a:t>
            </a:r>
            <a:r>
              <a:rPr lang="fr-FR" sz="1800" dirty="0"/>
              <a:t>P.3</a:t>
            </a:r>
          </a:p>
          <a:p>
            <a:pPr marL="1028700" lvl="2" indent="-342900">
              <a:buFont typeface="+mj-lt"/>
              <a:buAutoNum type="arabicPeriod"/>
            </a:pPr>
            <a:r>
              <a:rPr lang="fr-FR" sz="1800" dirty="0">
                <a:latin typeface="Abadi MT Condensed Light" panose="020B0306030101010103" pitchFamily="34" charset="77"/>
              </a:rPr>
              <a:t>Attentes et contraintes du client				</a:t>
            </a:r>
            <a:r>
              <a:rPr lang="fr-FR" sz="1800" dirty="0"/>
              <a:t>P.5</a:t>
            </a:r>
          </a:p>
          <a:p>
            <a:pPr lvl="1"/>
            <a:r>
              <a:rPr lang="fr-FR" sz="2000" dirty="0">
                <a:latin typeface="Abadi MT Condensed Light" panose="020B0306030101010103" pitchFamily="34" charset="77"/>
              </a:rPr>
              <a:t>Mise en place de la base du projet				</a:t>
            </a:r>
            <a:r>
              <a:rPr lang="fr-FR" sz="2000" dirty="0"/>
              <a:t>P.5</a:t>
            </a:r>
          </a:p>
          <a:p>
            <a:pPr marL="1028700" lvl="2" indent="-342900">
              <a:buFont typeface="+mj-lt"/>
              <a:buAutoNum type="arabicPeriod"/>
            </a:pPr>
            <a:r>
              <a:rPr lang="fr-FR" sz="1800" dirty="0">
                <a:latin typeface="Abadi MT Condensed Light" panose="020B0306030101010103" pitchFamily="34" charset="77"/>
              </a:rPr>
              <a:t>Insertion du langage utilisé					</a:t>
            </a:r>
            <a:r>
              <a:rPr lang="fr-FR" sz="1800" dirty="0"/>
              <a:t>P.5</a:t>
            </a:r>
          </a:p>
          <a:p>
            <a:pPr marL="1028700" lvl="2" indent="-342900">
              <a:buFont typeface="+mj-lt"/>
              <a:buAutoNum type="arabicPeriod"/>
            </a:pPr>
            <a:r>
              <a:rPr lang="fr-FR" sz="1800" dirty="0">
                <a:latin typeface="Abadi MT Condensed Light" panose="020B0306030101010103" pitchFamily="34" charset="77"/>
              </a:rPr>
              <a:t>Introduction des balises balises de sémantiques			</a:t>
            </a:r>
            <a:r>
              <a:rPr lang="fr-FR" sz="1800" dirty="0"/>
              <a:t>P.5</a:t>
            </a:r>
          </a:p>
          <a:p>
            <a:pPr marL="1028700" lvl="2" indent="-342900">
              <a:buFont typeface="+mj-lt"/>
              <a:buAutoNum type="arabicPeriod"/>
            </a:pPr>
            <a:r>
              <a:rPr lang="fr-FR" sz="1800" dirty="0">
                <a:latin typeface="Abadi MT Condensed Light" panose="020B0306030101010103" pitchFamily="34" charset="77"/>
              </a:rPr>
              <a:t>Mise en place des balises « meta », et du « title »			</a:t>
            </a:r>
            <a:r>
              <a:rPr lang="fr-FR" sz="1800" dirty="0"/>
              <a:t>P.6</a:t>
            </a:r>
          </a:p>
          <a:p>
            <a:pPr marL="1028700" lvl="2" indent="-342900">
              <a:buFont typeface="+mj-lt"/>
              <a:buAutoNum type="arabicPeriod"/>
            </a:pPr>
            <a:r>
              <a:rPr lang="fr-FR" sz="1800" dirty="0">
                <a:latin typeface="Abadi MT Condensed Light" panose="020B0306030101010103" pitchFamily="34" charset="77"/>
              </a:rPr>
              <a:t>Installation des balises « link » et « script » pour le style		</a:t>
            </a:r>
            <a:r>
              <a:rPr lang="fr-FR" sz="1800" dirty="0"/>
              <a:t>P.7</a:t>
            </a:r>
          </a:p>
          <a:p>
            <a:pPr lvl="1"/>
            <a:r>
              <a:rPr lang="fr-FR" sz="2000" dirty="0">
                <a:latin typeface="Abadi MT Condensed Light" panose="020B0306030101010103" pitchFamily="34" charset="77"/>
              </a:rPr>
              <a:t>Description des technologies utilisées				</a:t>
            </a:r>
            <a:r>
              <a:rPr lang="fr-FR" sz="2000" dirty="0"/>
              <a:t>P.7</a:t>
            </a:r>
          </a:p>
          <a:p>
            <a:pPr marL="1028700" lvl="2" indent="-342900">
              <a:buFont typeface="+mj-lt"/>
              <a:buAutoNum type="arabicPeriod"/>
            </a:pPr>
            <a:r>
              <a:rPr lang="fr-FR" sz="1800" dirty="0"/>
              <a:t>VSCode							P.7</a:t>
            </a:r>
          </a:p>
          <a:p>
            <a:pPr marL="1028700" lvl="2" indent="-342900">
              <a:buFont typeface="+mj-lt"/>
              <a:buAutoNum type="arabicPeriod"/>
            </a:pPr>
            <a:r>
              <a:rPr lang="fr-FR" sz="1800" dirty="0">
                <a:latin typeface="Abadi MT Condensed Light" panose="020B0306030101010103" pitchFamily="34" charset="77"/>
              </a:rPr>
              <a:t>Bootstrap							</a:t>
            </a:r>
            <a:r>
              <a:rPr lang="fr-FR" sz="1800" dirty="0"/>
              <a:t>P.8</a:t>
            </a:r>
          </a:p>
          <a:p>
            <a:pPr marL="1028700" lvl="2" indent="-342900">
              <a:buFont typeface="+mj-lt"/>
              <a:buAutoNum type="arabicPeriod"/>
            </a:pPr>
            <a:r>
              <a:rPr lang="fr-FR" sz="1800" dirty="0">
                <a:latin typeface="Abadi MT Condensed Light" panose="020B0306030101010103" pitchFamily="34" charset="77"/>
              </a:rPr>
              <a:t>CSS								</a:t>
            </a:r>
            <a:r>
              <a:rPr lang="fr-FR" sz="1800" dirty="0"/>
              <a:t>P.8</a:t>
            </a:r>
          </a:p>
          <a:p>
            <a:pPr marL="1028700" lvl="2" indent="-342900">
              <a:buFont typeface="+mj-lt"/>
              <a:buAutoNum type="arabicPeriod"/>
            </a:pPr>
            <a:r>
              <a:rPr lang="fr-FR" sz="1800" dirty="0">
                <a:latin typeface="Abadi MT Condensed Light" panose="020B0306030101010103" pitchFamily="34" charset="77"/>
              </a:rPr>
              <a:t>Fontawesome						</a:t>
            </a:r>
            <a:r>
              <a:rPr lang="fr-FR" sz="1800" dirty="0"/>
              <a:t>P.8</a:t>
            </a:r>
          </a:p>
          <a:p>
            <a:pPr marL="1028700" lvl="2" indent="-342900">
              <a:buFont typeface="+mj-lt"/>
              <a:buAutoNum type="arabicPeriod"/>
            </a:pPr>
            <a:r>
              <a:rPr lang="fr-FR" sz="1800" dirty="0">
                <a:latin typeface="Abadi MT Condensed Light" panose="020B0306030101010103" pitchFamily="34" charset="77"/>
              </a:rPr>
              <a:t>Flaticon							</a:t>
            </a:r>
            <a:r>
              <a:rPr lang="fr-FR" sz="1800" dirty="0"/>
              <a:t>P.9</a:t>
            </a:r>
          </a:p>
          <a:p>
            <a:pPr marL="1028700" lvl="2" indent="-342900">
              <a:buFont typeface="+mj-lt"/>
              <a:buAutoNum type="arabicPeriod"/>
            </a:pPr>
            <a:r>
              <a:rPr lang="fr-FR" sz="1800" dirty="0">
                <a:latin typeface="Abadi MT Condensed Light" panose="020B0306030101010103" pitchFamily="34" charset="77"/>
              </a:rPr>
              <a:t>Mobile First							</a:t>
            </a:r>
            <a:r>
              <a:rPr lang="fr-FR" sz="1800" dirty="0"/>
              <a:t>P.9</a:t>
            </a:r>
          </a:p>
          <a:p>
            <a:pPr lvl="1"/>
            <a:r>
              <a:rPr lang="fr-FR" sz="2000" dirty="0">
                <a:latin typeface="Abadi MT Condensed Light" panose="020B0306030101010103" pitchFamily="34" charset="77"/>
              </a:rPr>
              <a:t>Méthodologie pour la conception du projet			</a:t>
            </a:r>
            <a:r>
              <a:rPr lang="fr-FR" sz="2000" dirty="0"/>
              <a:t>P.9</a:t>
            </a:r>
          </a:p>
          <a:p>
            <a:pPr lvl="1"/>
            <a:r>
              <a:rPr lang="fr-FR" sz="2000" dirty="0">
                <a:latin typeface="Abadi MT Condensed Light" panose="020B0306030101010103" pitchFamily="34" charset="77"/>
              </a:rPr>
              <a:t>Utilisation des outils et éléments					</a:t>
            </a:r>
            <a:r>
              <a:rPr lang="fr-FR" sz="2000" dirty="0"/>
              <a:t>P.11</a:t>
            </a:r>
          </a:p>
          <a:p>
            <a:pPr marL="1028700" lvl="2" indent="-342900">
              <a:buFont typeface="+mj-lt"/>
              <a:buAutoNum type="arabicPeriod"/>
            </a:pPr>
            <a:r>
              <a:rPr lang="fr-FR" sz="1800" dirty="0">
                <a:latin typeface="Abadi MT Condensed Light" panose="020B0306030101010103" pitchFamily="34" charset="77"/>
              </a:rPr>
              <a:t>Images et Icones						</a:t>
            </a:r>
            <a:r>
              <a:rPr lang="fr-FR" sz="1800" dirty="0"/>
              <a:t>P.11</a:t>
            </a:r>
          </a:p>
          <a:p>
            <a:pPr marL="1028700" lvl="2" indent="-342900">
              <a:buFont typeface="+mj-lt"/>
              <a:buAutoNum type="arabicPeriod"/>
            </a:pPr>
            <a:r>
              <a:rPr lang="fr-FR" sz="1800" dirty="0">
                <a:latin typeface="Abadi MT Condensed Light" panose="020B0306030101010103" pitchFamily="34" charset="77"/>
              </a:rPr>
              <a:t>Bootstrap							</a:t>
            </a:r>
            <a:r>
              <a:rPr lang="fr-FR" sz="1800" dirty="0"/>
              <a:t>P.13</a:t>
            </a:r>
          </a:p>
          <a:p>
            <a:pPr marL="1028700" lvl="2" indent="-342900">
              <a:buFont typeface="+mj-lt"/>
              <a:buAutoNum type="arabicPeriod"/>
            </a:pPr>
            <a:r>
              <a:rPr lang="fr-FR" sz="1800" dirty="0">
                <a:latin typeface="Abadi MT Condensed Light" panose="020B0306030101010103" pitchFamily="34" charset="77"/>
              </a:rPr>
              <a:t>CSS								</a:t>
            </a:r>
            <a:r>
              <a:rPr lang="fr-FR" sz="1800" dirty="0"/>
              <a:t>P.14</a:t>
            </a:r>
          </a:p>
          <a:p>
            <a:pPr lvl="1"/>
            <a:r>
              <a:rPr lang="fr-FR" sz="2000" dirty="0">
                <a:latin typeface="Abadi MT Condensed Light" panose="020B0306030101010103" pitchFamily="34" charset="77"/>
              </a:rPr>
              <a:t>Ajustement pour rendre responsive le projet			</a:t>
            </a:r>
            <a:r>
              <a:rPr lang="fr-FR" sz="2000" dirty="0"/>
              <a:t>P.15</a:t>
            </a:r>
          </a:p>
          <a:p>
            <a:pPr lvl="1"/>
            <a:r>
              <a:rPr lang="fr-FR" sz="2000" dirty="0">
                <a:latin typeface="Abadi MT Condensed Light" panose="020B0306030101010103" pitchFamily="34" charset="77"/>
              </a:rPr>
              <a:t>Navigation dans le projet						</a:t>
            </a:r>
            <a:r>
              <a:rPr lang="fr-FR" sz="2000" dirty="0"/>
              <a:t>P.16</a:t>
            </a:r>
          </a:p>
          <a:p>
            <a:pPr lvl="1"/>
            <a:r>
              <a:rPr lang="fr-FR" sz="2000" dirty="0">
                <a:latin typeface="Abadi MT Condensed Light" panose="020B0306030101010103" pitchFamily="34" charset="77"/>
              </a:rPr>
              <a:t>Indices de performances						</a:t>
            </a:r>
            <a:r>
              <a:rPr lang="fr-FR" sz="2000" dirty="0"/>
              <a:t>P.17</a:t>
            </a:r>
          </a:p>
          <a:p>
            <a:pPr lvl="1"/>
            <a:r>
              <a:rPr lang="fr-FR" sz="2000" dirty="0">
                <a:latin typeface="Abadi MT Condensed Light" panose="020B0306030101010103" pitchFamily="34" charset="77"/>
              </a:rPr>
              <a:t>Rendu final du projet						</a:t>
            </a:r>
            <a:r>
              <a:rPr lang="fr-FR" sz="2000" dirty="0"/>
              <a:t>P.19</a:t>
            </a:r>
            <a:endParaRPr lang="fr-FR" sz="2000" dirty="0">
              <a:latin typeface="Abadi MT Condensed Light" panose="020B0306030101010103" pitchFamily="34" charset="77"/>
            </a:endParaRPr>
          </a:p>
          <a:p>
            <a:pPr lvl="1"/>
            <a:endParaRPr lang="fr-FR" sz="2000" dirty="0">
              <a:latin typeface="Abadi MT Condensed Light" panose="020B0306030101010103" pitchFamily="34" charset="77"/>
            </a:endParaRPr>
          </a:p>
          <a:p>
            <a:pPr marL="342900" lvl="1" indent="0">
              <a:buNone/>
            </a:pPr>
            <a:endParaRPr lang="fr-FR" sz="2000" dirty="0">
              <a:latin typeface="Abadi MT Condensed Light" panose="020B0306030101010103" pitchFamily="34" charset="77"/>
            </a:endParaRPr>
          </a:p>
          <a:p>
            <a:pPr marL="1028700" lvl="2" indent="-342900">
              <a:buFont typeface="+mj-lt"/>
              <a:buAutoNum type="arabicPeriod"/>
            </a:pPr>
            <a:endParaRPr lang="fr-FR" sz="1800" dirty="0">
              <a:latin typeface="Abadi MT Condensed Light" panose="020B0306030101010103" pitchFamily="34" charset="77"/>
            </a:endParaRPr>
          </a:p>
          <a:p>
            <a:pPr marL="1028700" lvl="2" indent="-342900">
              <a:buFont typeface="+mj-lt"/>
              <a:buAutoNum type="arabicPeriod"/>
            </a:pPr>
            <a:endParaRPr lang="fr-FR" sz="1700" dirty="0">
              <a:latin typeface="Abadi MT Condensed Light" panose="020B0306030101010103" pitchFamily="34" charset="77"/>
            </a:endParaRPr>
          </a:p>
          <a:p>
            <a:pPr marL="1428750" lvl="3" indent="-400050">
              <a:buFont typeface="+mj-lt"/>
              <a:buAutoNum type="alphaLcPeriod"/>
            </a:pPr>
            <a:endParaRPr lang="fr-FR" sz="1250" dirty="0"/>
          </a:p>
          <a:p>
            <a:pPr marL="342900" lvl="1" indent="0">
              <a:buNone/>
            </a:pPr>
            <a:endParaRPr lang="fr-FR" sz="1700" dirty="0"/>
          </a:p>
          <a:p>
            <a:pPr marL="1028700" lvl="2" indent="-342900">
              <a:buFont typeface="+mj-lt"/>
              <a:buAutoNum type="arabicPeriod"/>
            </a:pPr>
            <a:endParaRPr lang="fr-FR" sz="1400" dirty="0"/>
          </a:p>
          <a:p>
            <a:pPr marL="1028700" lvl="2" indent="-342900">
              <a:buFont typeface="+mj-lt"/>
              <a:buAutoNum type="arabicPeriod"/>
            </a:pPr>
            <a:endParaRPr lang="fr-FR" sz="1300" dirty="0"/>
          </a:p>
          <a:p>
            <a:pPr marL="1028700" lvl="2" indent="-342900">
              <a:buFont typeface="+mj-lt"/>
              <a:buAutoNum type="arabicPeriod"/>
            </a:pPr>
            <a:endParaRPr lang="fr-FR" sz="1300" dirty="0">
              <a:latin typeface="Abadi MT Condensed Light" panose="020B0306030101010103" pitchFamily="34" charset="77"/>
            </a:endParaRPr>
          </a:p>
        </p:txBody>
      </p:sp>
      <p:sp>
        <p:nvSpPr>
          <p:cNvPr id="5" name="Espace réservé du numéro de diapositive 4">
            <a:extLst>
              <a:ext uri="{FF2B5EF4-FFF2-40B4-BE49-F238E27FC236}">
                <a16:creationId xmlns:a16="http://schemas.microsoft.com/office/drawing/2014/main" id="{9BF83790-1493-F9BB-578B-5C9C75042A85}"/>
              </a:ext>
            </a:extLst>
          </p:cNvPr>
          <p:cNvSpPr>
            <a:spLocks noGrp="1"/>
          </p:cNvSpPr>
          <p:nvPr>
            <p:ph type="sldNum" sz="quarter" idx="12"/>
          </p:nvPr>
        </p:nvSpPr>
        <p:spPr/>
        <p:txBody>
          <a:bodyPr/>
          <a:lstStyle/>
          <a:p>
            <a:fld id="{2E51BBC2-1739-314E-BADD-DFAFCA71CD26}" type="slidenum">
              <a:rPr lang="fr-FR" smtClean="0"/>
              <a:t>2</a:t>
            </a:fld>
            <a:endParaRPr lang="fr-FR" dirty="0"/>
          </a:p>
        </p:txBody>
      </p:sp>
    </p:spTree>
    <p:extLst>
      <p:ext uri="{BB962C8B-B14F-4D97-AF65-F5344CB8AC3E}">
        <p14:creationId xmlns:p14="http://schemas.microsoft.com/office/powerpoint/2010/main" val="34163461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D0B6146E-3B19-B7AC-9E51-F99B9218A091}"/>
              </a:ext>
            </a:extLst>
          </p:cNvPr>
          <p:cNvSpPr>
            <a:spLocks noGrp="1"/>
          </p:cNvSpPr>
          <p:nvPr>
            <p:ph idx="1"/>
          </p:nvPr>
        </p:nvSpPr>
        <p:spPr>
          <a:xfrm>
            <a:off x="471488" y="391886"/>
            <a:ext cx="5915025" cy="9160328"/>
          </a:xfrm>
        </p:spPr>
        <p:txBody>
          <a:bodyPr>
            <a:normAutofit/>
          </a:bodyPr>
          <a:lstStyle/>
          <a:p>
            <a:pPr marL="342900" lvl="1" indent="0">
              <a:buNone/>
            </a:pPr>
            <a:r>
              <a:rPr lang="fr-FR" dirty="0"/>
              <a:t>Page Web réaliser par mes soins :</a:t>
            </a:r>
          </a:p>
          <a:p>
            <a:pPr marL="342900" lvl="1" indent="0">
              <a:buNone/>
            </a:pPr>
            <a:endParaRPr lang="fr-FR" dirty="0"/>
          </a:p>
          <a:p>
            <a:pPr marL="342900" lvl="1" indent="0">
              <a:buNone/>
            </a:pPr>
            <a:endParaRPr lang="fr-FR" dirty="0"/>
          </a:p>
          <a:p>
            <a:pPr marL="342900" lvl="1" indent="0">
              <a:buNone/>
            </a:pPr>
            <a:endParaRPr lang="fr-FR" dirty="0"/>
          </a:p>
          <a:p>
            <a:pPr marL="342900" lvl="1" indent="0">
              <a:buNone/>
            </a:pPr>
            <a:endParaRPr lang="fr-FR" dirty="0"/>
          </a:p>
          <a:p>
            <a:pPr marL="342900" lvl="1" indent="0">
              <a:buNone/>
            </a:pPr>
            <a:endParaRPr lang="fr-FR" dirty="0"/>
          </a:p>
          <a:p>
            <a:pPr marL="342900" lvl="1" indent="0">
              <a:buNone/>
            </a:pPr>
            <a:endParaRPr lang="fr-FR" dirty="0"/>
          </a:p>
          <a:p>
            <a:pPr marL="342900" lvl="1" indent="0">
              <a:buNone/>
            </a:pPr>
            <a:endParaRPr lang="fr-FR" dirty="0"/>
          </a:p>
          <a:p>
            <a:pPr marL="342900" lvl="1" indent="0">
              <a:buNone/>
            </a:pPr>
            <a:endParaRPr lang="fr-FR" dirty="0"/>
          </a:p>
          <a:p>
            <a:pPr marL="342900" lvl="1" indent="0">
              <a:buNone/>
            </a:pPr>
            <a:endParaRPr lang="fr-FR" dirty="0"/>
          </a:p>
          <a:p>
            <a:pPr marL="342900" lvl="1" indent="0">
              <a:buNone/>
            </a:pPr>
            <a:endParaRPr lang="fr-FR" dirty="0"/>
          </a:p>
          <a:p>
            <a:pPr marL="342900" lvl="1" indent="0">
              <a:buNone/>
            </a:pPr>
            <a:endParaRPr lang="fr-FR" dirty="0"/>
          </a:p>
          <a:p>
            <a:pPr marL="342900" lvl="1" indent="0">
              <a:buNone/>
            </a:pPr>
            <a:endParaRPr lang="fr-FR" dirty="0"/>
          </a:p>
          <a:p>
            <a:pPr marL="342900" lvl="1" indent="0">
              <a:buNone/>
            </a:pPr>
            <a:endParaRPr lang="fr-FR" dirty="0"/>
          </a:p>
          <a:p>
            <a:pPr marL="342900" lvl="1" indent="0">
              <a:buNone/>
            </a:pPr>
            <a:endParaRPr lang="fr-FR" dirty="0"/>
          </a:p>
          <a:p>
            <a:pPr marL="342900" lvl="1" indent="0">
              <a:buNone/>
            </a:pPr>
            <a:endParaRPr lang="fr-FR" dirty="0"/>
          </a:p>
          <a:p>
            <a:pPr marL="342900" lvl="1" indent="0">
              <a:buNone/>
            </a:pPr>
            <a:endParaRPr lang="fr-FR" dirty="0"/>
          </a:p>
          <a:p>
            <a:pPr marL="342900" lvl="1" indent="0">
              <a:buNone/>
            </a:pPr>
            <a:endParaRPr lang="fr-FR" dirty="0"/>
          </a:p>
          <a:p>
            <a:pPr marL="342900" lvl="1" indent="0">
              <a:buNone/>
            </a:pPr>
            <a:endParaRPr lang="fr-FR" dirty="0"/>
          </a:p>
          <a:p>
            <a:pPr marL="342900" lvl="1" indent="0">
              <a:buNone/>
            </a:pPr>
            <a:endParaRPr lang="fr-FR" dirty="0"/>
          </a:p>
          <a:p>
            <a:pPr marL="342900" lvl="1" indent="0">
              <a:buNone/>
            </a:pPr>
            <a:endParaRPr lang="fr-FR" dirty="0"/>
          </a:p>
          <a:p>
            <a:pPr marL="342900" lvl="1" indent="0">
              <a:buNone/>
            </a:pPr>
            <a:endParaRPr lang="fr-FR" dirty="0"/>
          </a:p>
          <a:p>
            <a:pPr marL="342900" lvl="1" indent="0">
              <a:buNone/>
            </a:pPr>
            <a:endParaRPr lang="fr-FR" dirty="0"/>
          </a:p>
          <a:p>
            <a:pPr marL="342900" lvl="1" indent="0">
              <a:buNone/>
            </a:pPr>
            <a:endParaRPr lang="fr-FR" dirty="0"/>
          </a:p>
          <a:p>
            <a:pPr marL="342900" lvl="1" indent="0">
              <a:buNone/>
            </a:pPr>
            <a:endParaRPr lang="fr-FR" dirty="0"/>
          </a:p>
          <a:p>
            <a:pPr marL="342900" lvl="1" indent="0">
              <a:buNone/>
            </a:pPr>
            <a:endParaRPr lang="fr-FR" dirty="0"/>
          </a:p>
          <a:p>
            <a:pPr marL="342900" lvl="1" indent="0">
              <a:buNone/>
            </a:pPr>
            <a:endParaRPr lang="fr-FR" dirty="0"/>
          </a:p>
          <a:p>
            <a:pPr marL="342900" lvl="1" indent="0">
              <a:buNone/>
            </a:pPr>
            <a:endParaRPr lang="fr-FR" dirty="0"/>
          </a:p>
          <a:p>
            <a:pPr marL="342900" lvl="1" indent="0">
              <a:buNone/>
            </a:pPr>
            <a:endParaRPr lang="fr-FR" dirty="0"/>
          </a:p>
          <a:p>
            <a:pPr marL="342900" lvl="1" indent="0">
              <a:buNone/>
            </a:pPr>
            <a:endParaRPr lang="fr-FR" dirty="0"/>
          </a:p>
          <a:p>
            <a:pPr marL="342900" lvl="1" indent="0">
              <a:buNone/>
            </a:pPr>
            <a:endParaRPr lang="fr-FR" dirty="0"/>
          </a:p>
          <a:p>
            <a:pPr marL="342900" lvl="1" indent="0">
              <a:buNone/>
            </a:pPr>
            <a:endParaRPr lang="fr-FR" dirty="0"/>
          </a:p>
          <a:p>
            <a:pPr marL="342900" lvl="1" indent="0">
              <a:buNone/>
            </a:pPr>
            <a:endParaRPr lang="fr-FR" dirty="0"/>
          </a:p>
          <a:p>
            <a:pPr marL="342900" lvl="1" indent="0">
              <a:buNone/>
            </a:pPr>
            <a:endParaRPr lang="fr-FR" dirty="0"/>
          </a:p>
          <a:p>
            <a:pPr marL="342900" lvl="1" indent="0">
              <a:buNone/>
            </a:pPr>
            <a:endParaRPr lang="fr-FR" dirty="0"/>
          </a:p>
          <a:p>
            <a:pPr marL="342900" lvl="1" indent="0">
              <a:buNone/>
            </a:pPr>
            <a:endParaRPr lang="fr-FR" dirty="0"/>
          </a:p>
          <a:p>
            <a:pPr marL="342900" lvl="1" indent="0">
              <a:buNone/>
            </a:pPr>
            <a:endParaRPr lang="fr-FR" dirty="0"/>
          </a:p>
          <a:p>
            <a:pPr marL="342900" lvl="1" indent="0">
              <a:buNone/>
            </a:pPr>
            <a:endParaRPr lang="fr-FR" dirty="0"/>
          </a:p>
          <a:p>
            <a:pPr marL="342900" lvl="1" indent="0">
              <a:buNone/>
            </a:pPr>
            <a:endParaRPr lang="fr-FR" dirty="0"/>
          </a:p>
          <a:p>
            <a:pPr marL="342900" lvl="1" indent="0">
              <a:buNone/>
            </a:pPr>
            <a:endParaRPr lang="fr-FR" dirty="0"/>
          </a:p>
          <a:p>
            <a:pPr marL="342900" lvl="1" indent="0">
              <a:buNone/>
            </a:pPr>
            <a:endParaRPr lang="fr-FR" dirty="0"/>
          </a:p>
          <a:p>
            <a:pPr marL="342900" lvl="1" indent="0">
              <a:buNone/>
            </a:pPr>
            <a:endParaRPr lang="fr-FR" dirty="0"/>
          </a:p>
          <a:p>
            <a:pPr marL="342900" lvl="1" indent="0">
              <a:buNone/>
            </a:pPr>
            <a:endParaRPr lang="fr-FR" dirty="0"/>
          </a:p>
          <a:p>
            <a:pPr marL="342900" lvl="1" indent="0">
              <a:buNone/>
            </a:pPr>
            <a:endParaRPr lang="fr-FR" dirty="0"/>
          </a:p>
          <a:p>
            <a:pPr marL="342900" lvl="1" indent="0">
              <a:buNone/>
            </a:pPr>
            <a:endParaRPr lang="fr-FR" dirty="0"/>
          </a:p>
          <a:p>
            <a:pPr marL="342900" lvl="1" indent="0">
              <a:buNone/>
            </a:pPr>
            <a:endParaRPr lang="fr-FR" dirty="0"/>
          </a:p>
          <a:p>
            <a:pPr marL="342900" lvl="1" indent="0">
              <a:buNone/>
            </a:pPr>
            <a:endParaRPr lang="fr-FR" dirty="0"/>
          </a:p>
          <a:p>
            <a:pPr marL="342900" lvl="1" indent="0">
              <a:buNone/>
            </a:pPr>
            <a:endParaRPr lang="fr-FR" dirty="0"/>
          </a:p>
          <a:p>
            <a:pPr marL="342900" lvl="1" indent="0">
              <a:buNone/>
            </a:pPr>
            <a:endParaRPr lang="fr-FR" dirty="0"/>
          </a:p>
          <a:p>
            <a:pPr marL="342900" lvl="1" indent="0">
              <a:buNone/>
            </a:pPr>
            <a:endParaRPr lang="fr-FR" dirty="0"/>
          </a:p>
          <a:p>
            <a:pPr marL="342900" lvl="1" indent="0">
              <a:buNone/>
            </a:pPr>
            <a:endParaRPr lang="fr-FR" dirty="0"/>
          </a:p>
          <a:p>
            <a:pPr marL="342900" lvl="1" indent="0">
              <a:buNone/>
            </a:pPr>
            <a:endParaRPr lang="fr-FR" dirty="0"/>
          </a:p>
          <a:p>
            <a:pPr marL="342900" lvl="1" indent="0">
              <a:buNone/>
            </a:pPr>
            <a:endParaRPr lang="fr-FR" dirty="0"/>
          </a:p>
          <a:p>
            <a:pPr marL="342900" lvl="1" indent="0">
              <a:buNone/>
            </a:pPr>
            <a:endParaRPr lang="fr-FR" dirty="0"/>
          </a:p>
          <a:p>
            <a:pPr marL="342900" lvl="1" indent="0">
              <a:buNone/>
            </a:pPr>
            <a:endParaRPr lang="fr-FR" b="0" dirty="0">
              <a:effectLst/>
            </a:endParaRPr>
          </a:p>
          <a:p>
            <a:pPr marL="342900" lvl="1" indent="0">
              <a:buNone/>
            </a:pPr>
            <a:endParaRPr lang="fr-FR" dirty="0"/>
          </a:p>
          <a:p>
            <a:pPr marL="342900" lvl="1" indent="0">
              <a:buNone/>
            </a:pPr>
            <a:endParaRPr lang="fr-FR" b="0" dirty="0">
              <a:effectLst/>
            </a:endParaRPr>
          </a:p>
          <a:p>
            <a:pPr marL="342900" lvl="1" indent="0">
              <a:buNone/>
            </a:pPr>
            <a:endParaRPr lang="fr-FR" dirty="0"/>
          </a:p>
          <a:p>
            <a:pPr marL="342900" lvl="1" indent="0">
              <a:buNone/>
            </a:pPr>
            <a:endParaRPr lang="fr-FR" b="0" dirty="0">
              <a:effectLst/>
            </a:endParaRPr>
          </a:p>
          <a:p>
            <a:pPr marL="342900" lvl="1" indent="0">
              <a:buNone/>
            </a:pPr>
            <a:endParaRPr lang="fr-FR" dirty="0"/>
          </a:p>
          <a:p>
            <a:pPr marL="342900" lvl="1" indent="0">
              <a:buNone/>
            </a:pPr>
            <a:endParaRPr lang="fr-FR" b="0" dirty="0">
              <a:effectLst/>
            </a:endParaRPr>
          </a:p>
          <a:p>
            <a:pPr marL="342900" lvl="1" indent="0">
              <a:buNone/>
            </a:pPr>
            <a:endParaRPr lang="fr-FR" dirty="0"/>
          </a:p>
          <a:p>
            <a:pPr marL="342900" lvl="1" indent="0">
              <a:buNone/>
            </a:pPr>
            <a:endParaRPr lang="fr-FR" b="0" dirty="0">
              <a:effectLst/>
            </a:endParaRPr>
          </a:p>
          <a:p>
            <a:pPr marL="342900" lvl="1" indent="0">
              <a:buNone/>
            </a:pPr>
            <a:endParaRPr lang="fr-FR" dirty="0"/>
          </a:p>
          <a:p>
            <a:pPr marL="342900" lvl="1" indent="0">
              <a:buNone/>
            </a:pPr>
            <a:endParaRPr lang="fr-FR" b="0" dirty="0">
              <a:effectLst/>
            </a:endParaRPr>
          </a:p>
          <a:p>
            <a:pPr marL="342900" lvl="1" indent="0">
              <a:buNone/>
            </a:pPr>
            <a:endParaRPr lang="fr-FR" b="0" dirty="0">
              <a:effectLst/>
            </a:endParaRPr>
          </a:p>
          <a:p>
            <a:pPr marL="342900" lvl="1" indent="0">
              <a:buNone/>
            </a:pPr>
            <a:endParaRPr lang="fr-FR" dirty="0"/>
          </a:p>
          <a:p>
            <a:pPr marL="342900" lvl="1" indent="0">
              <a:buNone/>
            </a:pPr>
            <a:endParaRPr lang="fr-FR" dirty="0"/>
          </a:p>
          <a:p>
            <a:pPr marL="342900" lvl="1" indent="0">
              <a:buNone/>
            </a:pPr>
            <a:endParaRPr lang="fr-FR" dirty="0"/>
          </a:p>
          <a:p>
            <a:pPr marL="342900" lvl="1" indent="0">
              <a:buNone/>
            </a:pPr>
            <a:endParaRPr lang="fr-FR" dirty="0"/>
          </a:p>
          <a:p>
            <a:pPr marL="342900" lvl="1" indent="0">
              <a:buNone/>
            </a:pPr>
            <a:endParaRPr lang="fr-FR" dirty="0"/>
          </a:p>
          <a:p>
            <a:pPr marL="342900" lvl="1" indent="0">
              <a:buNone/>
            </a:pPr>
            <a:endParaRPr lang="fr-FR" dirty="0"/>
          </a:p>
          <a:p>
            <a:pPr marL="342900" lvl="1" indent="0">
              <a:buNone/>
            </a:pPr>
            <a:endParaRPr lang="fr-FR" dirty="0"/>
          </a:p>
          <a:p>
            <a:pPr marL="342900" lvl="1" indent="0">
              <a:buNone/>
            </a:pPr>
            <a:endParaRPr lang="fr-FR" dirty="0"/>
          </a:p>
        </p:txBody>
      </p:sp>
      <p:sp>
        <p:nvSpPr>
          <p:cNvPr id="5" name="Espace réservé du numéro de diapositive 4">
            <a:extLst>
              <a:ext uri="{FF2B5EF4-FFF2-40B4-BE49-F238E27FC236}">
                <a16:creationId xmlns:a16="http://schemas.microsoft.com/office/drawing/2014/main" id="{99DDB8FB-67FB-3436-709B-130876E9225E}"/>
              </a:ext>
            </a:extLst>
          </p:cNvPr>
          <p:cNvSpPr>
            <a:spLocks noGrp="1"/>
          </p:cNvSpPr>
          <p:nvPr>
            <p:ph type="sldNum" sz="quarter" idx="12"/>
          </p:nvPr>
        </p:nvSpPr>
        <p:spPr/>
        <p:txBody>
          <a:bodyPr/>
          <a:lstStyle/>
          <a:p>
            <a:fld id="{2E51BBC2-1739-314E-BADD-DFAFCA71CD26}" type="slidenum">
              <a:rPr lang="fr-FR" smtClean="0"/>
              <a:t>20</a:t>
            </a:fld>
            <a:endParaRPr lang="fr-FR" dirty="0"/>
          </a:p>
        </p:txBody>
      </p:sp>
      <p:pic>
        <p:nvPicPr>
          <p:cNvPr id="2" name="Image 1">
            <a:extLst>
              <a:ext uri="{FF2B5EF4-FFF2-40B4-BE49-F238E27FC236}">
                <a16:creationId xmlns:a16="http://schemas.microsoft.com/office/drawing/2014/main" id="{BF19D5A9-30E1-A943-C0D3-EC2A53A2B650}"/>
              </a:ext>
            </a:extLst>
          </p:cNvPr>
          <p:cNvPicPr>
            <a:picLocks noChangeAspect="1"/>
          </p:cNvPicPr>
          <p:nvPr/>
        </p:nvPicPr>
        <p:blipFill>
          <a:blip r:embed="rId3"/>
          <a:stretch>
            <a:fillRect/>
          </a:stretch>
        </p:blipFill>
        <p:spPr>
          <a:xfrm>
            <a:off x="2135861" y="1231827"/>
            <a:ext cx="2586278" cy="7442345"/>
          </a:xfrm>
          <a:prstGeom prst="rect">
            <a:avLst/>
          </a:prstGeom>
        </p:spPr>
      </p:pic>
    </p:spTree>
    <p:extLst>
      <p:ext uri="{BB962C8B-B14F-4D97-AF65-F5344CB8AC3E}">
        <p14:creationId xmlns:p14="http://schemas.microsoft.com/office/powerpoint/2010/main" val="30262266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D0B6146E-3B19-B7AC-9E51-F99B9218A091}"/>
              </a:ext>
            </a:extLst>
          </p:cNvPr>
          <p:cNvSpPr>
            <a:spLocks noGrp="1"/>
          </p:cNvSpPr>
          <p:nvPr>
            <p:ph idx="1"/>
          </p:nvPr>
        </p:nvSpPr>
        <p:spPr>
          <a:xfrm>
            <a:off x="471488" y="391886"/>
            <a:ext cx="5915025" cy="8530394"/>
          </a:xfrm>
        </p:spPr>
        <p:txBody>
          <a:bodyPr>
            <a:normAutofit lnSpcReduction="10000"/>
          </a:bodyPr>
          <a:lstStyle/>
          <a:p>
            <a:r>
              <a:rPr lang="fr-FR" sz="2400" b="1" dirty="0">
                <a:effectLst/>
                <a:latin typeface="DejaVuSans"/>
              </a:rPr>
              <a:t>Introduction </a:t>
            </a:r>
            <a:endParaRPr lang="fr-FR" sz="2400" dirty="0">
              <a:effectLst/>
            </a:endParaRPr>
          </a:p>
          <a:p>
            <a:pPr marL="0" indent="0">
              <a:buNone/>
            </a:pPr>
            <a:r>
              <a:rPr lang="fr-FR" sz="1800" dirty="0"/>
              <a:t>	Au cours de ma formation de « Développement Web et Mobile », nous nous efforçons, moi et mes camarades de classe, à mettre en pratique et à tester nos connaissances par le biais d’exercices dont se projet qui en fait partie.</a:t>
            </a:r>
          </a:p>
          <a:p>
            <a:pPr marL="0" indent="0">
              <a:buNone/>
            </a:pPr>
            <a:endParaRPr lang="fr-FR" sz="1800" dirty="0"/>
          </a:p>
          <a:p>
            <a:r>
              <a:rPr lang="fr-FR" sz="2400" b="1" dirty="0">
                <a:latin typeface="DejaVuSans"/>
              </a:rPr>
              <a:t>Résumé du projet</a:t>
            </a:r>
          </a:p>
          <a:p>
            <a:pPr marL="0" indent="0">
              <a:buNone/>
            </a:pPr>
            <a:r>
              <a:rPr lang="fr-FR" sz="1800" dirty="0"/>
              <a:t>	Pour cette mise en pratique, notre formateur, que l’on considère comme un client, nous a demandé à chacun de concevoir une page statique, en HTML, donc du Front-end uniquement , avec des contraintes spécifiques.</a:t>
            </a:r>
          </a:p>
          <a:p>
            <a:pPr marL="0" indent="0">
              <a:buNone/>
            </a:pPr>
            <a:endParaRPr lang="fr-FR" sz="1800" dirty="0"/>
          </a:p>
          <a:p>
            <a:r>
              <a:rPr lang="fr-FR" sz="2400" b="1" dirty="0"/>
              <a:t>Cahier des charges</a:t>
            </a:r>
          </a:p>
          <a:p>
            <a:endParaRPr lang="fr-FR" sz="2400" b="1" dirty="0"/>
          </a:p>
          <a:p>
            <a:pPr marL="800100" lvl="1" indent="-457200">
              <a:buAutoNum type="arabicPeriod"/>
            </a:pPr>
            <a:r>
              <a:rPr lang="fr-FR" sz="2000" b="1" dirty="0"/>
              <a:t>Présentation du projet</a:t>
            </a:r>
          </a:p>
          <a:p>
            <a:pPr marL="342900" lvl="1" indent="0">
              <a:buNone/>
            </a:pPr>
            <a:r>
              <a:rPr lang="fr-FR" dirty="0"/>
              <a:t>L’exercice consiste à concevoir une page Web pour « La Sécurité d’ Abord » qui est une société de prestations de services diverses spécialiser dans la sécurité.</a:t>
            </a:r>
          </a:p>
          <a:p>
            <a:pPr marL="342900" lvl="1" indent="0">
              <a:buNone/>
            </a:pPr>
            <a:endParaRPr lang="fr-FR" dirty="0"/>
          </a:p>
          <a:p>
            <a:pPr marL="800100" lvl="1" indent="-457200">
              <a:buAutoNum type="arabicPeriod" startAt="2"/>
            </a:pPr>
            <a:r>
              <a:rPr lang="fr-FR" sz="2000" b="1" dirty="0"/>
              <a:t>Présentation des éléments fournis par le client</a:t>
            </a:r>
          </a:p>
          <a:p>
            <a:pPr marL="342900" lvl="1" indent="0">
              <a:buNone/>
            </a:pPr>
            <a:r>
              <a:rPr lang="fr-FR" dirty="0"/>
              <a:t>Pour atteindre l’objectif, nous avons à notre disposition divers éléments, comme des icones, par le biais de la bibliothèque « Flaticon », des images, des codes couleurs,  ainsi qu’une maquette de la page Web.</a:t>
            </a:r>
          </a:p>
          <a:p>
            <a:pPr marL="342900" lvl="1" indent="0">
              <a:buNone/>
            </a:pPr>
            <a:endParaRPr lang="fr-FR" dirty="0"/>
          </a:p>
          <a:p>
            <a:pPr marL="342900" lvl="1" indent="0">
              <a:buNone/>
            </a:pPr>
            <a:r>
              <a:rPr lang="fr-FR" dirty="0"/>
              <a:t>Les codes couleurs: </a:t>
            </a:r>
          </a:p>
          <a:p>
            <a:pPr lvl="1"/>
            <a:r>
              <a:rPr lang="fr-FR" dirty="0">
                <a:effectLst/>
                <a:latin typeface="LiberationSerif"/>
              </a:rPr>
              <a:t>Orange : </a:t>
            </a:r>
            <a:r>
              <a:rPr lang="fr-FR" b="1" dirty="0">
                <a:solidFill>
                  <a:srgbClr val="FF5621"/>
                </a:solidFill>
                <a:effectLst/>
                <a:latin typeface="DejaVuSansMono"/>
              </a:rPr>
              <a:t>#E45F4E </a:t>
            </a:r>
            <a:endParaRPr lang="fr-FR" dirty="0">
              <a:effectLst/>
              <a:latin typeface="OpenSymbol"/>
            </a:endParaRPr>
          </a:p>
          <a:p>
            <a:pPr lvl="1"/>
            <a:r>
              <a:rPr lang="fr-FR" dirty="0">
                <a:solidFill>
                  <a:srgbClr val="1E1E1E"/>
                </a:solidFill>
                <a:effectLst/>
                <a:latin typeface="LiberationSerif"/>
              </a:rPr>
              <a:t>Noire : </a:t>
            </a:r>
            <a:r>
              <a:rPr lang="fr-FR" b="1" dirty="0">
                <a:solidFill>
                  <a:srgbClr val="1E1E1E"/>
                </a:solidFill>
                <a:effectLst/>
                <a:latin typeface="LiberationSerif"/>
              </a:rPr>
              <a:t>#000000 </a:t>
            </a:r>
            <a:endParaRPr lang="fr-FR" dirty="0">
              <a:effectLst/>
              <a:latin typeface="OpenSymbol"/>
            </a:endParaRPr>
          </a:p>
          <a:p>
            <a:pPr lvl="1"/>
            <a:r>
              <a:rPr lang="fr-FR" dirty="0">
                <a:solidFill>
                  <a:srgbClr val="1E1E1E"/>
                </a:solidFill>
                <a:effectLst/>
                <a:latin typeface="LiberationSerif"/>
              </a:rPr>
              <a:t>Blanc : </a:t>
            </a:r>
            <a:r>
              <a:rPr lang="fr-FR" b="1" dirty="0">
                <a:solidFill>
                  <a:srgbClr val="1E1E1E"/>
                </a:solidFill>
                <a:effectLst/>
                <a:latin typeface="LiberationSerif"/>
              </a:rPr>
              <a:t>#FFFFFF </a:t>
            </a:r>
            <a:endParaRPr lang="fr-FR" dirty="0">
              <a:effectLst/>
              <a:latin typeface="OpenSymbol"/>
            </a:endParaRPr>
          </a:p>
          <a:p>
            <a:pPr marL="342900" lvl="1" indent="0">
              <a:buNone/>
            </a:pPr>
            <a:endParaRPr lang="fr-FR" dirty="0"/>
          </a:p>
          <a:p>
            <a:pPr marL="342900" lvl="1" indent="0">
              <a:buNone/>
            </a:pPr>
            <a:endParaRPr lang="fr-FR" sz="2000" b="1" dirty="0"/>
          </a:p>
          <a:p>
            <a:pPr marL="342900" lvl="1" indent="0">
              <a:buNone/>
            </a:pPr>
            <a:endParaRPr lang="fr-FR" dirty="0"/>
          </a:p>
          <a:p>
            <a:pPr marL="342900" lvl="1" indent="0">
              <a:buNone/>
            </a:pPr>
            <a:endParaRPr lang="fr-FR" sz="2000" b="1" dirty="0"/>
          </a:p>
        </p:txBody>
      </p:sp>
      <p:sp>
        <p:nvSpPr>
          <p:cNvPr id="5" name="Espace réservé du numéro de diapositive 4">
            <a:extLst>
              <a:ext uri="{FF2B5EF4-FFF2-40B4-BE49-F238E27FC236}">
                <a16:creationId xmlns:a16="http://schemas.microsoft.com/office/drawing/2014/main" id="{99DDB8FB-67FB-3436-709B-130876E9225E}"/>
              </a:ext>
            </a:extLst>
          </p:cNvPr>
          <p:cNvSpPr>
            <a:spLocks noGrp="1"/>
          </p:cNvSpPr>
          <p:nvPr>
            <p:ph type="sldNum" sz="quarter" idx="12"/>
          </p:nvPr>
        </p:nvSpPr>
        <p:spPr/>
        <p:txBody>
          <a:bodyPr/>
          <a:lstStyle/>
          <a:p>
            <a:fld id="{2E51BBC2-1739-314E-BADD-DFAFCA71CD26}" type="slidenum">
              <a:rPr lang="fr-FR" smtClean="0"/>
              <a:t>3</a:t>
            </a:fld>
            <a:endParaRPr lang="fr-FR" dirty="0"/>
          </a:p>
        </p:txBody>
      </p:sp>
    </p:spTree>
    <p:extLst>
      <p:ext uri="{BB962C8B-B14F-4D97-AF65-F5344CB8AC3E}">
        <p14:creationId xmlns:p14="http://schemas.microsoft.com/office/powerpoint/2010/main" val="7021332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D0B6146E-3B19-B7AC-9E51-F99B9218A091}"/>
              </a:ext>
            </a:extLst>
          </p:cNvPr>
          <p:cNvSpPr>
            <a:spLocks noGrp="1"/>
          </p:cNvSpPr>
          <p:nvPr>
            <p:ph idx="1"/>
          </p:nvPr>
        </p:nvSpPr>
        <p:spPr>
          <a:xfrm>
            <a:off x="471488" y="391886"/>
            <a:ext cx="5915025" cy="8530394"/>
          </a:xfrm>
        </p:spPr>
        <p:txBody>
          <a:bodyPr>
            <a:normAutofit/>
          </a:bodyPr>
          <a:lstStyle/>
          <a:p>
            <a:pPr marL="0" indent="0">
              <a:buNone/>
            </a:pPr>
            <a:r>
              <a:rPr lang="fr-FR" sz="1800" dirty="0"/>
              <a:t>Les images:</a:t>
            </a:r>
          </a:p>
          <a:p>
            <a:pPr marL="0" indent="0">
              <a:buNone/>
            </a:pPr>
            <a:endParaRPr lang="fr-FR" sz="1800" dirty="0"/>
          </a:p>
          <a:p>
            <a:pPr marL="0" indent="0">
              <a:buNone/>
            </a:pPr>
            <a:endParaRPr lang="fr-FR" sz="1800" dirty="0"/>
          </a:p>
          <a:p>
            <a:pPr marL="0" indent="0">
              <a:buNone/>
            </a:pPr>
            <a:endParaRPr lang="fr-FR" sz="1800" dirty="0"/>
          </a:p>
          <a:p>
            <a:pPr marL="0" indent="0">
              <a:buNone/>
            </a:pPr>
            <a:endParaRPr lang="fr-FR" sz="1800" dirty="0"/>
          </a:p>
          <a:p>
            <a:pPr marL="0" indent="0">
              <a:buNone/>
            </a:pPr>
            <a:endParaRPr lang="fr-FR" sz="1800" dirty="0"/>
          </a:p>
          <a:p>
            <a:pPr marL="0" indent="0">
              <a:buNone/>
            </a:pPr>
            <a:endParaRPr lang="fr-FR" sz="1800" dirty="0"/>
          </a:p>
          <a:p>
            <a:pPr marL="0" indent="0">
              <a:buNone/>
            </a:pPr>
            <a:r>
              <a:rPr lang="fr-FR" sz="1800" dirty="0"/>
              <a:t>La maquette:</a:t>
            </a:r>
          </a:p>
          <a:p>
            <a:pPr marL="0" indent="0">
              <a:buNone/>
            </a:pPr>
            <a:endParaRPr lang="fr-FR" sz="1800" dirty="0"/>
          </a:p>
        </p:txBody>
      </p:sp>
      <p:sp>
        <p:nvSpPr>
          <p:cNvPr id="5" name="Espace réservé du numéro de diapositive 4">
            <a:extLst>
              <a:ext uri="{FF2B5EF4-FFF2-40B4-BE49-F238E27FC236}">
                <a16:creationId xmlns:a16="http://schemas.microsoft.com/office/drawing/2014/main" id="{99DDB8FB-67FB-3436-709B-130876E9225E}"/>
              </a:ext>
            </a:extLst>
          </p:cNvPr>
          <p:cNvSpPr>
            <a:spLocks noGrp="1"/>
          </p:cNvSpPr>
          <p:nvPr>
            <p:ph type="sldNum" sz="quarter" idx="12"/>
          </p:nvPr>
        </p:nvSpPr>
        <p:spPr/>
        <p:txBody>
          <a:bodyPr/>
          <a:lstStyle/>
          <a:p>
            <a:fld id="{2E51BBC2-1739-314E-BADD-DFAFCA71CD26}" type="slidenum">
              <a:rPr lang="fr-FR" smtClean="0"/>
              <a:t>4</a:t>
            </a:fld>
            <a:endParaRPr lang="fr-FR" dirty="0"/>
          </a:p>
        </p:txBody>
      </p:sp>
      <p:pic>
        <p:nvPicPr>
          <p:cNvPr id="4" name="Image 3">
            <a:extLst>
              <a:ext uri="{FF2B5EF4-FFF2-40B4-BE49-F238E27FC236}">
                <a16:creationId xmlns:a16="http://schemas.microsoft.com/office/drawing/2014/main" id="{AC56BACE-3B04-F2F0-E7DB-81D0B835B2C0}"/>
              </a:ext>
            </a:extLst>
          </p:cNvPr>
          <p:cNvPicPr>
            <a:picLocks noChangeAspect="1"/>
          </p:cNvPicPr>
          <p:nvPr/>
        </p:nvPicPr>
        <p:blipFill>
          <a:blip r:embed="rId3"/>
          <a:stretch>
            <a:fillRect/>
          </a:stretch>
        </p:blipFill>
        <p:spPr>
          <a:xfrm>
            <a:off x="1007268" y="828105"/>
            <a:ext cx="4843463" cy="1882452"/>
          </a:xfrm>
          <a:prstGeom prst="rect">
            <a:avLst/>
          </a:prstGeom>
        </p:spPr>
      </p:pic>
      <p:pic>
        <p:nvPicPr>
          <p:cNvPr id="9" name="Image 8">
            <a:extLst>
              <a:ext uri="{FF2B5EF4-FFF2-40B4-BE49-F238E27FC236}">
                <a16:creationId xmlns:a16="http://schemas.microsoft.com/office/drawing/2014/main" id="{B62ADAF6-BED3-10C0-FD41-0DD47BD8F580}"/>
              </a:ext>
            </a:extLst>
          </p:cNvPr>
          <p:cNvPicPr>
            <a:picLocks noChangeAspect="1"/>
          </p:cNvPicPr>
          <p:nvPr/>
        </p:nvPicPr>
        <p:blipFill>
          <a:blip r:embed="rId4"/>
          <a:stretch>
            <a:fillRect/>
          </a:stretch>
        </p:blipFill>
        <p:spPr>
          <a:xfrm>
            <a:off x="2244004" y="3167742"/>
            <a:ext cx="2369991" cy="6013655"/>
          </a:xfrm>
          <a:prstGeom prst="rect">
            <a:avLst/>
          </a:prstGeom>
        </p:spPr>
      </p:pic>
    </p:spTree>
    <p:extLst>
      <p:ext uri="{BB962C8B-B14F-4D97-AF65-F5344CB8AC3E}">
        <p14:creationId xmlns:p14="http://schemas.microsoft.com/office/powerpoint/2010/main" val="8353804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D0B6146E-3B19-B7AC-9E51-F99B9218A091}"/>
              </a:ext>
            </a:extLst>
          </p:cNvPr>
          <p:cNvSpPr>
            <a:spLocks noGrp="1"/>
          </p:cNvSpPr>
          <p:nvPr>
            <p:ph idx="1"/>
          </p:nvPr>
        </p:nvSpPr>
        <p:spPr>
          <a:xfrm>
            <a:off x="471488" y="391886"/>
            <a:ext cx="5915025" cy="8530394"/>
          </a:xfrm>
        </p:spPr>
        <p:txBody>
          <a:bodyPr>
            <a:normAutofit/>
          </a:bodyPr>
          <a:lstStyle/>
          <a:p>
            <a:pPr marL="342900" lvl="1" indent="0">
              <a:buNone/>
            </a:pPr>
            <a:r>
              <a:rPr lang="fr-FR" sz="2000" b="1" dirty="0"/>
              <a:t>3.	</a:t>
            </a:r>
            <a:r>
              <a:rPr lang="fr-FR" sz="2000" dirty="0">
                <a:latin typeface="Abadi MT Condensed Light" panose="020B0306030101010103" pitchFamily="34" charset="77"/>
              </a:rPr>
              <a:t> </a:t>
            </a:r>
            <a:r>
              <a:rPr lang="fr-FR" sz="2000" b="1" dirty="0"/>
              <a:t>Attentes et contraintes du client </a:t>
            </a:r>
          </a:p>
          <a:p>
            <a:pPr marL="685800" lvl="1" indent="-342900">
              <a:buFont typeface="+mj-lt"/>
              <a:buAutoNum type="alphaLcPeriod"/>
            </a:pPr>
            <a:r>
              <a:rPr lang="fr-FR" b="1" dirty="0">
                <a:effectLst/>
                <a:latin typeface="LiberationSerif"/>
              </a:rPr>
              <a:t>Création du HTML </a:t>
            </a:r>
            <a:r>
              <a:rPr lang="fr-FR" dirty="0">
                <a:effectLst/>
                <a:latin typeface="LiberationSerif"/>
              </a:rPr>
              <a:t>: Créez un document HTML5 qui correspond exactement à la maquette fournie. Assurez-vous que votre code est propre, bien structuré et facile à comprendre. </a:t>
            </a:r>
            <a:endParaRPr lang="fr-FR" dirty="0">
              <a:effectLst/>
              <a:latin typeface="OpenSymbol"/>
            </a:endParaRPr>
          </a:p>
          <a:p>
            <a:pPr marL="685800" lvl="1" indent="-342900">
              <a:buFont typeface="+mj-lt"/>
              <a:buAutoNum type="alphaLcPeriod"/>
            </a:pPr>
            <a:r>
              <a:rPr lang="fr-FR" b="1" dirty="0">
                <a:effectLst/>
                <a:latin typeface="LiberationSerif"/>
              </a:rPr>
              <a:t>Utilisation de balises sémantiques </a:t>
            </a:r>
            <a:r>
              <a:rPr lang="fr-FR" dirty="0">
                <a:effectLst/>
                <a:latin typeface="LiberationSerif"/>
              </a:rPr>
              <a:t>: L'utilisation de balises HTML5 sémantiques (header, footer, section, article, aside, etc.) est obligatoire dans cette tâche. Ces balises doivent être utilisées à bon escient pour structurer votre page web. </a:t>
            </a:r>
            <a:endParaRPr lang="fr-FR" dirty="0">
              <a:effectLst/>
              <a:latin typeface="OpenSymbol"/>
            </a:endParaRPr>
          </a:p>
          <a:p>
            <a:pPr marL="685800" lvl="1" indent="-342900">
              <a:buFont typeface="+mj-lt"/>
              <a:buAutoNum type="alphaLcPeriod"/>
            </a:pPr>
            <a:r>
              <a:rPr lang="fr-FR" b="1" dirty="0">
                <a:effectLst/>
                <a:latin typeface="LiberationSerif"/>
              </a:rPr>
              <a:t>Optimisation SEO </a:t>
            </a:r>
            <a:r>
              <a:rPr lang="fr-FR" dirty="0">
                <a:effectLst/>
                <a:latin typeface="LiberationSerif"/>
              </a:rPr>
              <a:t>: Codes des balises de titre optimisées pour le SEO et utilisez des mots- clés pertinents à partir du contenu du site. N'oubliez pas l’accessibilité́ et l'optimisation de toutes les images utilisées sur le site. </a:t>
            </a:r>
            <a:endParaRPr lang="fr-FR" dirty="0">
              <a:effectLst/>
              <a:latin typeface="OpenSymbol"/>
            </a:endParaRPr>
          </a:p>
          <a:p>
            <a:pPr marL="685800" lvl="1" indent="-342900">
              <a:buFont typeface="+mj-lt"/>
              <a:buAutoNum type="alphaLcPeriod"/>
            </a:pPr>
            <a:r>
              <a:rPr lang="fr-FR" b="1" dirty="0">
                <a:effectLst/>
                <a:latin typeface="LiberationSerif"/>
              </a:rPr>
              <a:t>Optimisation du temps de chargement </a:t>
            </a:r>
            <a:r>
              <a:rPr lang="fr-FR" dirty="0">
                <a:effectLst/>
                <a:latin typeface="LiberationSerif"/>
              </a:rPr>
              <a:t>: Veillez à ce que votre code et vos ressources (comme les images et les scripts) soient optimisés pour un temps de chargement rapide. Plus votre page se charge rapidement, meilleure sera son classement SEO. </a:t>
            </a:r>
          </a:p>
          <a:p>
            <a:pPr marL="342900" lvl="1" indent="0">
              <a:buNone/>
            </a:pPr>
            <a:endParaRPr lang="fr-FR" dirty="0"/>
          </a:p>
          <a:p>
            <a:r>
              <a:rPr lang="fr-FR" sz="2400" b="1" dirty="0"/>
              <a:t>Mise en place de la base du projet</a:t>
            </a:r>
          </a:p>
          <a:p>
            <a:pPr marL="0" indent="0">
              <a:buNone/>
            </a:pPr>
            <a:endParaRPr lang="fr-FR" sz="2400" b="1" dirty="0"/>
          </a:p>
          <a:p>
            <a:pPr marL="342900" lvl="1" indent="0">
              <a:buNone/>
            </a:pPr>
            <a:r>
              <a:rPr lang="fr-FR" sz="2000" b="1" dirty="0"/>
              <a:t>1.	Insertion du langage utilisé</a:t>
            </a:r>
          </a:p>
          <a:p>
            <a:pPr marL="342900" lvl="1" indent="0">
              <a:buNone/>
            </a:pPr>
            <a:r>
              <a:rPr lang="fr-FR" dirty="0"/>
              <a:t>Pour se faire, j’ai crée des balises au début du code: </a:t>
            </a:r>
          </a:p>
          <a:p>
            <a:pPr marL="342900" lvl="1" indent="0">
              <a:buNone/>
            </a:pPr>
            <a:r>
              <a:rPr lang="fr-FR" sz="1700" b="0" dirty="0">
                <a:solidFill>
                  <a:srgbClr val="808080"/>
                </a:solidFill>
                <a:effectLst/>
                <a:latin typeface="Menlo" panose="020B0609030804020204" pitchFamily="49" charset="0"/>
              </a:rPr>
              <a:t>&lt;!</a:t>
            </a:r>
            <a:r>
              <a:rPr lang="fr-FR" sz="1700" b="0" dirty="0">
                <a:solidFill>
                  <a:srgbClr val="569CD6"/>
                </a:solidFill>
                <a:effectLst/>
                <a:latin typeface="Menlo" panose="020B0609030804020204" pitchFamily="49" charset="0"/>
              </a:rPr>
              <a:t>DOCTYPE</a:t>
            </a:r>
            <a:r>
              <a:rPr lang="fr-FR" sz="1700" b="0" dirty="0">
                <a:solidFill>
                  <a:srgbClr val="DADADA"/>
                </a:solidFill>
                <a:effectLst/>
                <a:latin typeface="Menlo" panose="020B0609030804020204" pitchFamily="49" charset="0"/>
              </a:rPr>
              <a:t> </a:t>
            </a:r>
            <a:r>
              <a:rPr lang="fr-FR" sz="1700" b="0" dirty="0">
                <a:solidFill>
                  <a:srgbClr val="9CDCFE"/>
                </a:solidFill>
                <a:effectLst/>
                <a:latin typeface="Menlo" panose="020B0609030804020204" pitchFamily="49" charset="0"/>
              </a:rPr>
              <a:t>html</a:t>
            </a:r>
            <a:r>
              <a:rPr lang="fr-FR" sz="1700" b="0" dirty="0">
                <a:solidFill>
                  <a:srgbClr val="808080"/>
                </a:solidFill>
                <a:effectLst/>
                <a:latin typeface="Menlo" panose="020B0609030804020204" pitchFamily="49" charset="0"/>
              </a:rPr>
              <a:t>&gt; </a:t>
            </a:r>
            <a:r>
              <a:rPr lang="fr-FR" b="0" dirty="0">
                <a:solidFill>
                  <a:srgbClr val="808080"/>
                </a:solidFill>
                <a:effectLst/>
              </a:rPr>
              <a:t>=&gt; Définir le type de langage</a:t>
            </a:r>
            <a:br>
              <a:rPr lang="fr-FR" sz="2000" b="0" dirty="0">
                <a:solidFill>
                  <a:srgbClr val="DADADA"/>
                </a:solidFill>
                <a:effectLst/>
                <a:latin typeface="Menlo" panose="020B0609030804020204" pitchFamily="49" charset="0"/>
              </a:rPr>
            </a:br>
            <a:endParaRPr lang="fr-FR" sz="2000" b="0" dirty="0">
              <a:solidFill>
                <a:srgbClr val="DADADA"/>
              </a:solidFill>
              <a:effectLst/>
              <a:latin typeface="Menlo" panose="020B0609030804020204" pitchFamily="49" charset="0"/>
            </a:endParaRPr>
          </a:p>
          <a:p>
            <a:pPr marL="342900" lvl="1" indent="0">
              <a:buNone/>
            </a:pPr>
            <a:r>
              <a:rPr lang="fr-FR" sz="2000" b="1" dirty="0"/>
              <a:t>2.	Introduction des balises sémantiques</a:t>
            </a:r>
          </a:p>
          <a:p>
            <a:pPr marL="342900" lvl="1" indent="0">
              <a:buNone/>
            </a:pPr>
            <a:r>
              <a:rPr lang="fr-FR" dirty="0"/>
              <a:t>Par la suite j’ai positionné les balises sémantiques de base que sont &lt;html&gt;, &lt;head&gt; et &lt;body&gt;.</a:t>
            </a:r>
          </a:p>
          <a:p>
            <a:pPr marL="342900" lvl="1" indent="0">
              <a:buNone/>
            </a:pPr>
            <a:endParaRPr lang="fr-FR" dirty="0"/>
          </a:p>
          <a:p>
            <a:pPr marL="342900" lvl="1" indent="0">
              <a:buNone/>
            </a:pPr>
            <a:endParaRPr lang="fr-FR" dirty="0"/>
          </a:p>
          <a:p>
            <a:pPr marL="0" indent="0">
              <a:buNone/>
            </a:pPr>
            <a:endParaRPr lang="fr-FR" dirty="0"/>
          </a:p>
        </p:txBody>
      </p:sp>
      <p:sp>
        <p:nvSpPr>
          <p:cNvPr id="5" name="Espace réservé du numéro de diapositive 4">
            <a:extLst>
              <a:ext uri="{FF2B5EF4-FFF2-40B4-BE49-F238E27FC236}">
                <a16:creationId xmlns:a16="http://schemas.microsoft.com/office/drawing/2014/main" id="{99DDB8FB-67FB-3436-709B-130876E9225E}"/>
              </a:ext>
            </a:extLst>
          </p:cNvPr>
          <p:cNvSpPr>
            <a:spLocks noGrp="1"/>
          </p:cNvSpPr>
          <p:nvPr>
            <p:ph type="sldNum" sz="quarter" idx="12"/>
          </p:nvPr>
        </p:nvSpPr>
        <p:spPr/>
        <p:txBody>
          <a:bodyPr/>
          <a:lstStyle/>
          <a:p>
            <a:fld id="{2E51BBC2-1739-314E-BADD-DFAFCA71CD26}" type="slidenum">
              <a:rPr lang="fr-FR" smtClean="0"/>
              <a:t>5</a:t>
            </a:fld>
            <a:endParaRPr lang="fr-FR" dirty="0"/>
          </a:p>
        </p:txBody>
      </p:sp>
    </p:spTree>
    <p:extLst>
      <p:ext uri="{BB962C8B-B14F-4D97-AF65-F5344CB8AC3E}">
        <p14:creationId xmlns:p14="http://schemas.microsoft.com/office/powerpoint/2010/main" val="1744673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D0B6146E-3B19-B7AC-9E51-F99B9218A091}"/>
              </a:ext>
            </a:extLst>
          </p:cNvPr>
          <p:cNvSpPr>
            <a:spLocks noGrp="1"/>
          </p:cNvSpPr>
          <p:nvPr>
            <p:ph idx="1"/>
          </p:nvPr>
        </p:nvSpPr>
        <p:spPr>
          <a:xfrm>
            <a:off x="471488" y="391886"/>
            <a:ext cx="5915025" cy="9029700"/>
          </a:xfrm>
        </p:spPr>
        <p:txBody>
          <a:bodyPr>
            <a:normAutofit/>
          </a:bodyPr>
          <a:lstStyle/>
          <a:p>
            <a:pPr marL="342900" lvl="1" indent="0">
              <a:buNone/>
            </a:pPr>
            <a:r>
              <a:rPr lang="fr-FR" sz="2000" b="1" dirty="0"/>
              <a:t>3.	Mise en place des balises « meta », et du « title »	</a:t>
            </a:r>
          </a:p>
          <a:p>
            <a:pPr marL="342900" lvl="1" indent="0">
              <a:buNone/>
            </a:pPr>
            <a:r>
              <a:rPr lang="fr-FR" dirty="0"/>
              <a:t>Dans la balise &lt;head&gt; , j’ ai initialisé les balises « meta » pour le charset, description, canonical et le viewport et créer le titre de la page Web avec &lt;title&gt;.</a:t>
            </a:r>
          </a:p>
          <a:p>
            <a:pPr marL="342900" lvl="1" indent="0">
              <a:buNone/>
            </a:pPr>
            <a:endParaRPr lang="fr-FR" sz="1900" dirty="0"/>
          </a:p>
          <a:p>
            <a:pPr marL="342900" lvl="1" indent="0">
              <a:buNone/>
            </a:pPr>
            <a:r>
              <a:rPr lang="fr-FR" sz="2000" b="0" dirty="0">
                <a:solidFill>
                  <a:srgbClr val="808080"/>
                </a:solidFill>
                <a:effectLst/>
                <a:latin typeface="Menlo" panose="020B0609030804020204" pitchFamily="49" charset="0"/>
              </a:rPr>
              <a:t>	</a:t>
            </a:r>
            <a:r>
              <a:rPr lang="fr-FR" sz="1700" b="0" dirty="0">
                <a:solidFill>
                  <a:srgbClr val="808080"/>
                </a:solidFill>
                <a:effectLst/>
                <a:latin typeface="Menlo" panose="020B0609030804020204" pitchFamily="49" charset="0"/>
              </a:rPr>
              <a:t>&lt;</a:t>
            </a:r>
            <a:r>
              <a:rPr lang="fr-FR" sz="1700" b="0" dirty="0">
                <a:solidFill>
                  <a:srgbClr val="569CD6"/>
                </a:solidFill>
                <a:effectLst/>
                <a:latin typeface="Menlo" panose="020B0609030804020204" pitchFamily="49" charset="0"/>
              </a:rPr>
              <a:t>meta</a:t>
            </a:r>
            <a:r>
              <a:rPr lang="fr-FR" sz="1700" b="0" dirty="0">
                <a:solidFill>
                  <a:srgbClr val="DADADA"/>
                </a:solidFill>
                <a:effectLst/>
                <a:latin typeface="Menlo" panose="020B0609030804020204" pitchFamily="49" charset="0"/>
              </a:rPr>
              <a:t> </a:t>
            </a:r>
            <a:r>
              <a:rPr lang="fr-FR" sz="1700" b="0" dirty="0">
                <a:solidFill>
                  <a:srgbClr val="9CDCFE"/>
                </a:solidFill>
                <a:effectLst/>
                <a:latin typeface="Menlo" panose="020B0609030804020204" pitchFamily="49" charset="0"/>
              </a:rPr>
              <a:t>charset</a:t>
            </a:r>
            <a:r>
              <a:rPr lang="fr-FR" sz="1700" b="0" dirty="0">
                <a:solidFill>
                  <a:srgbClr val="B4B4B4"/>
                </a:solidFill>
                <a:effectLst/>
                <a:latin typeface="Menlo" panose="020B0609030804020204" pitchFamily="49" charset="0"/>
              </a:rPr>
              <a:t>=</a:t>
            </a:r>
            <a:r>
              <a:rPr lang="fr-FR" sz="1700" b="0" dirty="0">
                <a:solidFill>
                  <a:srgbClr val="E8C9BB"/>
                </a:solidFill>
                <a:effectLst/>
                <a:latin typeface="Menlo" panose="020B0609030804020204" pitchFamily="49" charset="0"/>
              </a:rPr>
              <a:t>"</a:t>
            </a:r>
            <a:r>
              <a:rPr lang="fr-FR" sz="1700" b="0" dirty="0">
                <a:solidFill>
                  <a:srgbClr val="CE9178"/>
                </a:solidFill>
                <a:effectLst/>
                <a:latin typeface="Menlo" panose="020B0609030804020204" pitchFamily="49" charset="0"/>
              </a:rPr>
              <a:t>UTF-8</a:t>
            </a:r>
            <a:r>
              <a:rPr lang="fr-FR" sz="1700" b="0" dirty="0">
                <a:solidFill>
                  <a:srgbClr val="E8C9BB"/>
                </a:solidFill>
                <a:effectLst/>
                <a:latin typeface="Menlo" panose="020B0609030804020204" pitchFamily="49" charset="0"/>
              </a:rPr>
              <a:t>"</a:t>
            </a:r>
            <a:r>
              <a:rPr lang="fr-FR" sz="1700" b="0" dirty="0">
                <a:solidFill>
                  <a:srgbClr val="808080"/>
                </a:solidFill>
                <a:effectLst/>
                <a:latin typeface="Menlo" panose="020B0609030804020204" pitchFamily="49" charset="0"/>
              </a:rPr>
              <a:t>&gt; </a:t>
            </a:r>
            <a:r>
              <a:rPr lang="fr-FR" sz="1700" dirty="0">
                <a:solidFill>
                  <a:srgbClr val="808080"/>
                </a:solidFill>
                <a:latin typeface="Menlo" panose="020B0609030804020204" pitchFamily="49" charset="0"/>
              </a:rPr>
              <a:t>=&gt;</a:t>
            </a:r>
            <a:endParaRPr lang="fr-FR" sz="1700" b="0" i="0" u="none" strike="noStrike" dirty="0">
              <a:effectLst/>
            </a:endParaRPr>
          </a:p>
          <a:p>
            <a:pPr marL="342900" lvl="1" indent="0">
              <a:buNone/>
            </a:pPr>
            <a:r>
              <a:rPr lang="fr-FR" sz="1700" b="0" i="0" u="none" strike="noStrike" dirty="0">
                <a:effectLst/>
              </a:rPr>
              <a:t>Cette balise spécifie le jeu de caractères utilisé pour interpréter le contenu de la page. Dans cet exemple, le jeu de caractères est défini sur UTF-8, qui prend en charge un large éventail de caractères et est largement utilisé sur le web.</a:t>
            </a:r>
          </a:p>
          <a:p>
            <a:pPr marL="342900" lvl="1" indent="0">
              <a:buNone/>
            </a:pPr>
            <a:endParaRPr lang="fr-FR" sz="1700" b="0" i="0" u="none" strike="noStrike" dirty="0">
              <a:effectLst/>
            </a:endParaRPr>
          </a:p>
          <a:p>
            <a:pPr marL="342900" lvl="1" indent="0">
              <a:buNone/>
            </a:pPr>
            <a:r>
              <a:rPr lang="fr-FR" sz="1700" dirty="0"/>
              <a:t>	</a:t>
            </a:r>
            <a:r>
              <a:rPr lang="fr-FR" sz="1700" b="0" dirty="0">
                <a:solidFill>
                  <a:srgbClr val="808080"/>
                </a:solidFill>
                <a:effectLst/>
                <a:latin typeface="Menlo" panose="020B0609030804020204" pitchFamily="49" charset="0"/>
              </a:rPr>
              <a:t>&lt;</a:t>
            </a:r>
            <a:r>
              <a:rPr lang="fr-FR" sz="1700" b="0" dirty="0">
                <a:solidFill>
                  <a:srgbClr val="569CD6"/>
                </a:solidFill>
                <a:effectLst/>
                <a:latin typeface="Menlo" panose="020B0609030804020204" pitchFamily="49" charset="0"/>
              </a:rPr>
              <a:t>meta</a:t>
            </a:r>
            <a:r>
              <a:rPr lang="fr-FR" sz="1700" b="0" dirty="0">
                <a:solidFill>
                  <a:srgbClr val="DADADA"/>
                </a:solidFill>
                <a:effectLst/>
                <a:latin typeface="Menlo" panose="020B0609030804020204" pitchFamily="49" charset="0"/>
              </a:rPr>
              <a:t> </a:t>
            </a:r>
            <a:r>
              <a:rPr lang="fr-FR" sz="1700" b="0" dirty="0">
                <a:solidFill>
                  <a:srgbClr val="9CDCFE"/>
                </a:solidFill>
                <a:effectLst/>
                <a:latin typeface="Menlo" panose="020B0609030804020204" pitchFamily="49" charset="0"/>
              </a:rPr>
              <a:t>name</a:t>
            </a:r>
            <a:r>
              <a:rPr lang="fr-FR" sz="1700" b="0" dirty="0">
                <a:solidFill>
                  <a:srgbClr val="B4B4B4"/>
                </a:solidFill>
                <a:effectLst/>
                <a:latin typeface="Menlo" panose="020B0609030804020204" pitchFamily="49" charset="0"/>
              </a:rPr>
              <a:t>=</a:t>
            </a:r>
            <a:r>
              <a:rPr lang="fr-FR" sz="1700" b="0" dirty="0">
                <a:solidFill>
                  <a:srgbClr val="E8C9BB"/>
                </a:solidFill>
                <a:effectLst/>
                <a:latin typeface="Menlo" panose="020B0609030804020204" pitchFamily="49" charset="0"/>
              </a:rPr>
              <a:t>"</a:t>
            </a:r>
            <a:r>
              <a:rPr lang="fr-FR" sz="1700" b="0" dirty="0">
                <a:solidFill>
                  <a:srgbClr val="CE9178"/>
                </a:solidFill>
                <a:effectLst/>
                <a:latin typeface="Menlo" panose="020B0609030804020204" pitchFamily="49" charset="0"/>
              </a:rPr>
              <a:t>description</a:t>
            </a:r>
            <a:r>
              <a:rPr lang="fr-FR" sz="1700" b="0" dirty="0">
                <a:solidFill>
                  <a:srgbClr val="E8C9BB"/>
                </a:solidFill>
                <a:effectLst/>
                <a:latin typeface="Menlo" panose="020B0609030804020204" pitchFamily="49" charset="0"/>
              </a:rPr>
              <a:t>"</a:t>
            </a:r>
            <a:r>
              <a:rPr lang="fr-FR" sz="1700" b="0" dirty="0">
                <a:solidFill>
                  <a:srgbClr val="DADADA"/>
                </a:solidFill>
                <a:effectLst/>
                <a:latin typeface="Menlo" panose="020B0609030804020204" pitchFamily="49" charset="0"/>
              </a:rPr>
              <a:t> </a:t>
            </a:r>
            <a:r>
              <a:rPr lang="fr-FR" sz="1700" b="0" dirty="0">
                <a:solidFill>
                  <a:srgbClr val="9CDCFE"/>
                </a:solidFill>
                <a:effectLst/>
                <a:latin typeface="Menlo" panose="020B0609030804020204" pitchFamily="49" charset="0"/>
              </a:rPr>
              <a:t>content</a:t>
            </a:r>
            <a:r>
              <a:rPr lang="fr-FR" sz="1700" b="0" dirty="0">
                <a:solidFill>
                  <a:srgbClr val="B4B4B4"/>
                </a:solidFill>
                <a:effectLst/>
                <a:latin typeface="Menlo" panose="020B0609030804020204" pitchFamily="49" charset="0"/>
              </a:rPr>
              <a:t>=</a:t>
            </a:r>
            <a:r>
              <a:rPr lang="fr-FR" sz="1700" b="0" dirty="0">
                <a:solidFill>
                  <a:srgbClr val="E8C9BB"/>
                </a:solidFill>
                <a:effectLst/>
                <a:latin typeface="Menlo" panose="020B0609030804020204" pitchFamily="49" charset="0"/>
              </a:rPr>
              <a:t>"</a:t>
            </a:r>
            <a:r>
              <a:rPr lang="fr-FR" sz="1700" b="0" dirty="0">
                <a:solidFill>
                  <a:srgbClr val="CE9178"/>
                </a:solidFill>
                <a:effectLst/>
                <a:latin typeface="Menlo" panose="020B0609030804020204" pitchFamily="49" charset="0"/>
              </a:rPr>
              <a:t>Description de 150 à 160 caractères max</a:t>
            </a:r>
            <a:r>
              <a:rPr lang="fr-FR" sz="1700" b="0" dirty="0">
                <a:solidFill>
                  <a:srgbClr val="E8C9BB"/>
                </a:solidFill>
                <a:effectLst/>
                <a:latin typeface="Menlo" panose="020B0609030804020204" pitchFamily="49" charset="0"/>
              </a:rPr>
              <a:t>"</a:t>
            </a:r>
            <a:r>
              <a:rPr lang="fr-FR" sz="1700" b="0" dirty="0">
                <a:solidFill>
                  <a:srgbClr val="808080"/>
                </a:solidFill>
                <a:effectLst/>
                <a:latin typeface="Menlo" panose="020B0609030804020204" pitchFamily="49" charset="0"/>
              </a:rPr>
              <a:t>&gt;</a:t>
            </a:r>
            <a:r>
              <a:rPr lang="fr-FR" sz="1700" dirty="0">
                <a:solidFill>
                  <a:srgbClr val="DADADA"/>
                </a:solidFill>
                <a:latin typeface="Menlo" panose="020B0609030804020204" pitchFamily="49" charset="0"/>
              </a:rPr>
              <a:t> </a:t>
            </a:r>
            <a:r>
              <a:rPr lang="fr-FR" sz="1700" b="0" i="0" u="none" strike="noStrike" dirty="0">
                <a:effectLst/>
              </a:rPr>
              <a:t>=&gt;</a:t>
            </a:r>
          </a:p>
          <a:p>
            <a:pPr marL="342900" lvl="1" indent="0">
              <a:buNone/>
            </a:pPr>
            <a:r>
              <a:rPr lang="fr-FR" sz="1700" b="0" i="0" u="none" strike="noStrike" dirty="0">
                <a:effectLst/>
              </a:rPr>
              <a:t>Cette balise fournit une description courte de la page. Elle est souvent utilisée par les moteurs de recherche pour afficher un extrait de texte sous le lien vers la page dans les résultats de recherche. Dans cet exemple, la description est limitée à 150 à 160 caractères.</a:t>
            </a:r>
          </a:p>
          <a:p>
            <a:pPr marL="342900" lvl="1" indent="0">
              <a:buNone/>
            </a:pPr>
            <a:endParaRPr lang="fr-FR" sz="1700" b="0" i="0" u="none" strike="noStrike" dirty="0">
              <a:effectLst/>
            </a:endParaRPr>
          </a:p>
          <a:p>
            <a:pPr marL="342900" lvl="1" indent="0">
              <a:buNone/>
            </a:pPr>
            <a:r>
              <a:rPr lang="fr-FR" sz="1700" b="0" i="0" u="none" strike="noStrike" dirty="0">
                <a:effectLst/>
              </a:rPr>
              <a:t>	</a:t>
            </a:r>
            <a:r>
              <a:rPr lang="fr-FR" sz="1700" b="0" dirty="0">
                <a:solidFill>
                  <a:srgbClr val="808080"/>
                </a:solidFill>
                <a:effectLst/>
                <a:latin typeface="Menlo" panose="020B0609030804020204" pitchFamily="49" charset="0"/>
              </a:rPr>
              <a:t>&lt;</a:t>
            </a:r>
            <a:r>
              <a:rPr lang="fr-FR" sz="1700" b="0" dirty="0">
                <a:solidFill>
                  <a:srgbClr val="569CD6"/>
                </a:solidFill>
                <a:effectLst/>
                <a:latin typeface="Menlo" panose="020B0609030804020204" pitchFamily="49" charset="0"/>
              </a:rPr>
              <a:t>meta</a:t>
            </a:r>
            <a:r>
              <a:rPr lang="fr-FR" sz="1700" b="0" dirty="0">
                <a:solidFill>
                  <a:srgbClr val="DADADA"/>
                </a:solidFill>
                <a:effectLst/>
                <a:latin typeface="Menlo" panose="020B0609030804020204" pitchFamily="49" charset="0"/>
              </a:rPr>
              <a:t> </a:t>
            </a:r>
            <a:r>
              <a:rPr lang="fr-FR" sz="1700" b="0" dirty="0">
                <a:solidFill>
                  <a:srgbClr val="9CDCFE"/>
                </a:solidFill>
                <a:effectLst/>
                <a:latin typeface="Menlo" panose="020B0609030804020204" pitchFamily="49" charset="0"/>
              </a:rPr>
              <a:t>name</a:t>
            </a:r>
            <a:r>
              <a:rPr lang="fr-FR" sz="1700" b="0" dirty="0">
                <a:solidFill>
                  <a:srgbClr val="B4B4B4"/>
                </a:solidFill>
                <a:effectLst/>
                <a:latin typeface="Menlo" panose="020B0609030804020204" pitchFamily="49" charset="0"/>
              </a:rPr>
              <a:t>=</a:t>
            </a:r>
            <a:r>
              <a:rPr lang="fr-FR" sz="1700" b="0" dirty="0">
                <a:solidFill>
                  <a:srgbClr val="E8C9BB"/>
                </a:solidFill>
                <a:effectLst/>
                <a:latin typeface="Menlo" panose="020B0609030804020204" pitchFamily="49" charset="0"/>
              </a:rPr>
              <a:t>"</a:t>
            </a:r>
            <a:r>
              <a:rPr lang="fr-FR" sz="1700" b="0" dirty="0">
                <a:solidFill>
                  <a:srgbClr val="CE9178"/>
                </a:solidFill>
                <a:effectLst/>
                <a:latin typeface="Menlo" panose="020B0609030804020204" pitchFamily="49" charset="0"/>
              </a:rPr>
              <a:t>canonical</a:t>
            </a:r>
            <a:r>
              <a:rPr lang="fr-FR" sz="1700" b="0" dirty="0">
                <a:solidFill>
                  <a:srgbClr val="E8C9BB"/>
                </a:solidFill>
                <a:effectLst/>
                <a:latin typeface="Menlo" panose="020B0609030804020204" pitchFamily="49" charset="0"/>
              </a:rPr>
              <a:t>"</a:t>
            </a:r>
            <a:r>
              <a:rPr lang="fr-FR" sz="1700" b="0" dirty="0">
                <a:solidFill>
                  <a:srgbClr val="DADADA"/>
                </a:solidFill>
                <a:effectLst/>
                <a:latin typeface="Menlo" panose="020B0609030804020204" pitchFamily="49" charset="0"/>
              </a:rPr>
              <a:t> </a:t>
            </a:r>
            <a:r>
              <a:rPr lang="fr-FR" sz="1700" b="0" dirty="0">
                <a:solidFill>
                  <a:srgbClr val="9CDCFE"/>
                </a:solidFill>
                <a:effectLst/>
                <a:latin typeface="Menlo" panose="020B0609030804020204" pitchFamily="49" charset="0"/>
              </a:rPr>
              <a:t>href</a:t>
            </a:r>
            <a:r>
              <a:rPr lang="fr-FR" sz="1700" b="0" dirty="0">
                <a:solidFill>
                  <a:srgbClr val="B4B4B4"/>
                </a:solidFill>
                <a:effectLst/>
                <a:latin typeface="Menlo" panose="020B0609030804020204" pitchFamily="49" charset="0"/>
              </a:rPr>
              <a:t>=</a:t>
            </a:r>
            <a:r>
              <a:rPr lang="fr-FR" sz="1700" b="0" dirty="0">
                <a:solidFill>
                  <a:srgbClr val="E8C9BB"/>
                </a:solidFill>
                <a:effectLst/>
                <a:latin typeface="Menlo" panose="020B0609030804020204" pitchFamily="49" charset="0"/>
              </a:rPr>
              <a:t>"</a:t>
            </a:r>
            <a:r>
              <a:rPr lang="fr-FR" sz="1700" b="0" dirty="0">
                <a:solidFill>
                  <a:srgbClr val="CE9178"/>
                </a:solidFill>
                <a:effectLst/>
                <a:latin typeface="Menlo" panose="020B0609030804020204" pitchFamily="49" charset="0"/>
              </a:rPr>
              <a:t>http://127.0.0.1:51590/index.html</a:t>
            </a:r>
            <a:r>
              <a:rPr lang="fr-FR" sz="1700" b="0" dirty="0">
                <a:solidFill>
                  <a:srgbClr val="E8C9BB"/>
                </a:solidFill>
                <a:effectLst/>
                <a:latin typeface="Menlo" panose="020B0609030804020204" pitchFamily="49" charset="0"/>
              </a:rPr>
              <a:t>"</a:t>
            </a:r>
            <a:r>
              <a:rPr lang="fr-FR" sz="1700" b="0" dirty="0">
                <a:solidFill>
                  <a:srgbClr val="808080"/>
                </a:solidFill>
                <a:effectLst/>
                <a:latin typeface="Menlo" panose="020B0609030804020204" pitchFamily="49" charset="0"/>
              </a:rPr>
              <a:t>&gt; =&gt;</a:t>
            </a:r>
            <a:endParaRPr lang="fr-FR" sz="1700" b="0" dirty="0">
              <a:solidFill>
                <a:srgbClr val="DADADA"/>
              </a:solidFill>
              <a:effectLst/>
              <a:latin typeface="Menlo" panose="020B0609030804020204" pitchFamily="49" charset="0"/>
            </a:endParaRPr>
          </a:p>
          <a:p>
            <a:pPr marL="342900" lvl="1" indent="0">
              <a:buNone/>
            </a:pPr>
            <a:r>
              <a:rPr lang="fr-FR" sz="1700" b="0" i="0" u="none" strike="noStrike" dirty="0">
                <a:effectLst/>
              </a:rPr>
              <a:t>La balise canonique spécifie l'URL canonique d'une page. Cela aide à éviter les problèmes de contenu en double sur le web en indiquant quelle version d'une page est la version principale. Dans cet exemple, l'URL canonique est définie sur "</a:t>
            </a:r>
            <a:r>
              <a:rPr lang="fr-FR" sz="1700" b="0" i="0" u="none" strike="noStrike" dirty="0">
                <a:effectLst/>
                <a:hlinkClick r:id="rId3">
                  <a:extLst>
                    <a:ext uri="{A12FA001-AC4F-418D-AE19-62706E023703}">
                      <ahyp:hlinkClr xmlns:ahyp="http://schemas.microsoft.com/office/drawing/2018/hyperlinkcolor" val="tx"/>
                    </a:ext>
                  </a:extLst>
                </a:hlinkClick>
              </a:rPr>
              <a:t>http://127.0.0.1:51590/index.html</a:t>
            </a:r>
            <a:r>
              <a:rPr lang="fr-FR" sz="1700" b="0" i="0" u="none" strike="noStrike" dirty="0">
                <a:effectLst/>
              </a:rPr>
              <a:t>".</a:t>
            </a:r>
          </a:p>
          <a:p>
            <a:pPr marL="342900" lvl="1" indent="0">
              <a:buNone/>
            </a:pPr>
            <a:endParaRPr lang="fr-FR" sz="1700" dirty="0"/>
          </a:p>
          <a:p>
            <a:pPr marL="342900" lvl="1" indent="0">
              <a:buNone/>
            </a:pPr>
            <a:r>
              <a:rPr lang="fr-FR" sz="1700" b="0" i="0" u="none" strike="noStrike" dirty="0">
                <a:effectLst/>
              </a:rPr>
              <a:t>	</a:t>
            </a:r>
            <a:r>
              <a:rPr lang="fr-FR" sz="1700" b="0" dirty="0">
                <a:solidFill>
                  <a:srgbClr val="808080"/>
                </a:solidFill>
                <a:effectLst/>
                <a:latin typeface="Menlo" panose="020B0609030804020204" pitchFamily="49" charset="0"/>
              </a:rPr>
              <a:t>&lt;</a:t>
            </a:r>
            <a:r>
              <a:rPr lang="fr-FR" sz="1700" b="0" dirty="0">
                <a:solidFill>
                  <a:srgbClr val="569CD6"/>
                </a:solidFill>
                <a:effectLst/>
                <a:latin typeface="Menlo" panose="020B0609030804020204" pitchFamily="49" charset="0"/>
              </a:rPr>
              <a:t>meta</a:t>
            </a:r>
            <a:r>
              <a:rPr lang="fr-FR" sz="1700" b="0" dirty="0">
                <a:solidFill>
                  <a:srgbClr val="DADADA"/>
                </a:solidFill>
                <a:effectLst/>
                <a:latin typeface="Menlo" panose="020B0609030804020204" pitchFamily="49" charset="0"/>
              </a:rPr>
              <a:t> </a:t>
            </a:r>
            <a:r>
              <a:rPr lang="fr-FR" sz="1700" b="0" dirty="0">
                <a:solidFill>
                  <a:srgbClr val="9CDCFE"/>
                </a:solidFill>
                <a:effectLst/>
                <a:latin typeface="Menlo" panose="020B0609030804020204" pitchFamily="49" charset="0"/>
              </a:rPr>
              <a:t>name</a:t>
            </a:r>
            <a:r>
              <a:rPr lang="fr-FR" sz="1700" b="0" dirty="0">
                <a:solidFill>
                  <a:srgbClr val="B4B4B4"/>
                </a:solidFill>
                <a:effectLst/>
                <a:latin typeface="Menlo" panose="020B0609030804020204" pitchFamily="49" charset="0"/>
              </a:rPr>
              <a:t>=</a:t>
            </a:r>
            <a:r>
              <a:rPr lang="fr-FR" sz="1700" b="0" dirty="0">
                <a:solidFill>
                  <a:srgbClr val="E8C9BB"/>
                </a:solidFill>
                <a:effectLst/>
                <a:latin typeface="Menlo" panose="020B0609030804020204" pitchFamily="49" charset="0"/>
              </a:rPr>
              <a:t>"</a:t>
            </a:r>
            <a:r>
              <a:rPr lang="fr-FR" sz="1700" b="0" dirty="0">
                <a:solidFill>
                  <a:srgbClr val="CE9178"/>
                </a:solidFill>
                <a:effectLst/>
                <a:latin typeface="Menlo" panose="020B0609030804020204" pitchFamily="49" charset="0"/>
              </a:rPr>
              <a:t>viewport</a:t>
            </a:r>
            <a:r>
              <a:rPr lang="fr-FR" sz="1700" b="0" dirty="0">
                <a:solidFill>
                  <a:srgbClr val="E8C9BB"/>
                </a:solidFill>
                <a:effectLst/>
                <a:latin typeface="Menlo" panose="020B0609030804020204" pitchFamily="49" charset="0"/>
              </a:rPr>
              <a:t> »</a:t>
            </a:r>
            <a:r>
              <a:rPr lang="fr-FR" sz="1700" dirty="0">
                <a:solidFill>
                  <a:srgbClr val="DADADA"/>
                </a:solidFill>
                <a:latin typeface="Menlo" panose="020B0609030804020204" pitchFamily="49" charset="0"/>
              </a:rPr>
              <a:t> </a:t>
            </a:r>
            <a:r>
              <a:rPr lang="fr-FR" sz="1700" b="0" dirty="0">
                <a:solidFill>
                  <a:srgbClr val="9CDCFE"/>
                </a:solidFill>
                <a:effectLst/>
                <a:latin typeface="Menlo" panose="020B0609030804020204" pitchFamily="49" charset="0"/>
              </a:rPr>
              <a:t>content</a:t>
            </a:r>
            <a:r>
              <a:rPr lang="fr-FR" sz="1700" b="0" dirty="0">
                <a:solidFill>
                  <a:srgbClr val="B4B4B4"/>
                </a:solidFill>
                <a:effectLst/>
                <a:latin typeface="Menlo" panose="020B0609030804020204" pitchFamily="49" charset="0"/>
              </a:rPr>
              <a:t>=</a:t>
            </a:r>
            <a:r>
              <a:rPr lang="fr-FR" sz="1700" b="0" dirty="0">
                <a:solidFill>
                  <a:srgbClr val="E8C9BB"/>
                </a:solidFill>
                <a:effectLst/>
                <a:latin typeface="Menlo" panose="020B0609030804020204" pitchFamily="49" charset="0"/>
              </a:rPr>
              <a:t>"</a:t>
            </a:r>
            <a:r>
              <a:rPr lang="fr-FR" sz="1700" b="0" dirty="0">
                <a:solidFill>
                  <a:srgbClr val="CE9178"/>
                </a:solidFill>
                <a:effectLst/>
                <a:latin typeface="Menlo" panose="020B0609030804020204" pitchFamily="49" charset="0"/>
              </a:rPr>
              <a:t>width=device-width, initial-scale=1.0</a:t>
            </a:r>
            <a:r>
              <a:rPr lang="fr-FR" sz="1700" b="0" dirty="0">
                <a:solidFill>
                  <a:srgbClr val="E8C9BB"/>
                </a:solidFill>
                <a:effectLst/>
                <a:latin typeface="Menlo" panose="020B0609030804020204" pitchFamily="49" charset="0"/>
              </a:rPr>
              <a:t>"</a:t>
            </a:r>
            <a:r>
              <a:rPr lang="fr-FR" sz="1700" b="0" dirty="0">
                <a:solidFill>
                  <a:srgbClr val="808080"/>
                </a:solidFill>
                <a:effectLst/>
                <a:latin typeface="Menlo" panose="020B0609030804020204" pitchFamily="49" charset="0"/>
              </a:rPr>
              <a:t>&gt; =&gt;</a:t>
            </a:r>
            <a:endParaRPr lang="fr-FR" sz="1700" b="0" dirty="0">
              <a:solidFill>
                <a:srgbClr val="DADADA"/>
              </a:solidFill>
              <a:effectLst/>
              <a:latin typeface="Menlo" panose="020B0609030804020204" pitchFamily="49" charset="0"/>
            </a:endParaRPr>
          </a:p>
          <a:p>
            <a:pPr marL="342900" lvl="1" indent="0">
              <a:buNone/>
            </a:pPr>
            <a:endParaRPr lang="fr-FR" sz="1700" b="0" i="0" u="none" strike="noStrike" dirty="0">
              <a:effectLst/>
            </a:endParaRPr>
          </a:p>
          <a:p>
            <a:pPr marL="342900" lvl="1" indent="0">
              <a:buNone/>
            </a:pPr>
            <a:endParaRPr lang="fr-FR" sz="2000" dirty="0"/>
          </a:p>
        </p:txBody>
      </p:sp>
      <p:sp>
        <p:nvSpPr>
          <p:cNvPr id="5" name="Espace réservé du numéro de diapositive 4">
            <a:extLst>
              <a:ext uri="{FF2B5EF4-FFF2-40B4-BE49-F238E27FC236}">
                <a16:creationId xmlns:a16="http://schemas.microsoft.com/office/drawing/2014/main" id="{99DDB8FB-67FB-3436-709B-130876E9225E}"/>
              </a:ext>
            </a:extLst>
          </p:cNvPr>
          <p:cNvSpPr>
            <a:spLocks noGrp="1"/>
          </p:cNvSpPr>
          <p:nvPr>
            <p:ph type="sldNum" sz="quarter" idx="12"/>
          </p:nvPr>
        </p:nvSpPr>
        <p:spPr/>
        <p:txBody>
          <a:bodyPr/>
          <a:lstStyle/>
          <a:p>
            <a:fld id="{2E51BBC2-1739-314E-BADD-DFAFCA71CD26}" type="slidenum">
              <a:rPr lang="fr-FR" smtClean="0"/>
              <a:t>6</a:t>
            </a:fld>
            <a:endParaRPr lang="fr-FR" dirty="0"/>
          </a:p>
        </p:txBody>
      </p:sp>
    </p:spTree>
    <p:extLst>
      <p:ext uri="{BB962C8B-B14F-4D97-AF65-F5344CB8AC3E}">
        <p14:creationId xmlns:p14="http://schemas.microsoft.com/office/powerpoint/2010/main" val="17554356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D0B6146E-3B19-B7AC-9E51-F99B9218A091}"/>
              </a:ext>
            </a:extLst>
          </p:cNvPr>
          <p:cNvSpPr>
            <a:spLocks noGrp="1"/>
          </p:cNvSpPr>
          <p:nvPr>
            <p:ph idx="1"/>
          </p:nvPr>
        </p:nvSpPr>
        <p:spPr>
          <a:xfrm>
            <a:off x="471488" y="391886"/>
            <a:ext cx="5915025" cy="9029700"/>
          </a:xfrm>
        </p:spPr>
        <p:txBody>
          <a:bodyPr>
            <a:normAutofit lnSpcReduction="10000"/>
          </a:bodyPr>
          <a:lstStyle/>
          <a:p>
            <a:pPr marL="342900" lvl="1" indent="0">
              <a:buNone/>
            </a:pPr>
            <a:r>
              <a:rPr lang="fr-FR" sz="1700" b="0" i="0" u="none" strike="noStrike" dirty="0">
                <a:effectLst/>
              </a:rPr>
              <a:t>La balise viewport est utilisée pour contrôler la manière dont la page est affichée sur différents appareils et tailles d'écrans. Dans cet exemple, elle indique que la largeur de l'écran doit être égale à la largeur de l'appareil, et l'échelle initiale est définie à 1.0, ce qui signifie qu'aucun zoom initial ne doit être appliqué. Cela contribue à rendre les pages web plus conviviales sur les appareils mobiles.</a:t>
            </a:r>
            <a:endParaRPr lang="fr-FR" sz="1700" dirty="0"/>
          </a:p>
          <a:p>
            <a:pPr marL="342900" lvl="1" indent="0">
              <a:buNone/>
            </a:pPr>
            <a:endParaRPr lang="fr-FR" sz="1700" dirty="0"/>
          </a:p>
          <a:p>
            <a:pPr marL="342900" lvl="1" indent="0">
              <a:buNone/>
            </a:pPr>
            <a:r>
              <a:rPr lang="fr-FR" sz="2000" b="1" dirty="0"/>
              <a:t>4.	Installation des balises « link »  pour le style </a:t>
            </a:r>
          </a:p>
          <a:p>
            <a:pPr marL="342900" lvl="1" indent="0">
              <a:buNone/>
            </a:pPr>
            <a:r>
              <a:rPr lang="fr-FR" dirty="0"/>
              <a:t>Ensuite j’ai installé les liens pour le style du site, tel que le framework « Bootstrap », le fichier CSS, les bibliothèques d’icones que sont  « Flaticon » et « Fontawesome »</a:t>
            </a:r>
          </a:p>
          <a:p>
            <a:pPr marL="342900" lvl="1" indent="0">
              <a:buNone/>
            </a:pPr>
            <a:endParaRPr lang="fr-FR" sz="1700" dirty="0"/>
          </a:p>
          <a:p>
            <a:pPr marL="342900" lvl="1" indent="0">
              <a:buNone/>
            </a:pPr>
            <a:endParaRPr lang="fr-FR" sz="1700" dirty="0"/>
          </a:p>
          <a:p>
            <a:pPr marL="342900" lvl="1" indent="0">
              <a:buNone/>
            </a:pPr>
            <a:endParaRPr lang="fr-FR" sz="1700" dirty="0"/>
          </a:p>
          <a:p>
            <a:pPr marL="342900" lvl="1" indent="0">
              <a:buNone/>
            </a:pPr>
            <a:endParaRPr lang="fr-FR" sz="1700" dirty="0"/>
          </a:p>
          <a:p>
            <a:pPr marL="342900" lvl="1" indent="0">
              <a:buNone/>
            </a:pPr>
            <a:endParaRPr lang="fr-FR" sz="1700" dirty="0"/>
          </a:p>
          <a:p>
            <a:pPr marL="342900" lvl="1" indent="0">
              <a:buNone/>
            </a:pPr>
            <a:endParaRPr lang="fr-FR" sz="1700" dirty="0"/>
          </a:p>
          <a:p>
            <a:pPr marL="342900" lvl="1" indent="0">
              <a:buNone/>
            </a:pPr>
            <a:endParaRPr lang="fr-FR" sz="1700" dirty="0"/>
          </a:p>
          <a:p>
            <a:pPr marL="342900" lvl="1" indent="0">
              <a:buNone/>
            </a:pPr>
            <a:endParaRPr lang="fr-FR" sz="1700" dirty="0"/>
          </a:p>
          <a:p>
            <a:pPr marL="342900" lvl="1" indent="0">
              <a:buNone/>
            </a:pPr>
            <a:endParaRPr lang="fr-FR" sz="1700" dirty="0"/>
          </a:p>
          <a:p>
            <a:pPr marL="342900" lvl="1" indent="0">
              <a:buNone/>
            </a:pPr>
            <a:endParaRPr lang="fr-FR" sz="1700" dirty="0"/>
          </a:p>
          <a:p>
            <a:pPr marL="342900" lvl="1" indent="0">
              <a:buNone/>
            </a:pPr>
            <a:endParaRPr lang="fr-FR" sz="1700" dirty="0"/>
          </a:p>
          <a:p>
            <a:pPr marL="342900" lvl="1" indent="0">
              <a:buNone/>
            </a:pPr>
            <a:endParaRPr lang="fr-FR" sz="1700" dirty="0"/>
          </a:p>
          <a:p>
            <a:pPr marL="342900" lvl="1" indent="0">
              <a:buNone/>
            </a:pPr>
            <a:endParaRPr lang="fr-FR" sz="1700" dirty="0"/>
          </a:p>
          <a:p>
            <a:pPr marL="0" indent="0">
              <a:buNone/>
            </a:pPr>
            <a:endParaRPr lang="fr-FR" sz="1400" b="1" dirty="0"/>
          </a:p>
          <a:p>
            <a:r>
              <a:rPr lang="fr-FR" sz="2400" b="1" dirty="0"/>
              <a:t>Description des technologies utilisées </a:t>
            </a:r>
          </a:p>
          <a:p>
            <a:pPr marL="0" indent="0">
              <a:buNone/>
            </a:pPr>
            <a:endParaRPr lang="fr-FR" sz="2400" b="1" dirty="0"/>
          </a:p>
          <a:p>
            <a:pPr marL="342900" lvl="1" indent="0">
              <a:buNone/>
            </a:pPr>
            <a:r>
              <a:rPr lang="fr-FR" sz="2000" b="1" dirty="0"/>
              <a:t>1.	VSCode</a:t>
            </a:r>
          </a:p>
          <a:p>
            <a:pPr marL="342900" lvl="1" indent="0">
              <a:buNone/>
            </a:pPr>
            <a:r>
              <a:rPr lang="fr-FR" b="0" i="0" u="none" strike="noStrike" dirty="0">
                <a:effectLst/>
              </a:rPr>
              <a:t>VSCode, ou Visual Studio Code, est un éditeur de code source gratuit et open-source développé par Microsoft. Il est disponible sur plusieurs plateformes, notamment Windows, macOS et Linux. VSCode est largement utilisé par les développeurs pour écrire du code dans divers langages de programmation.</a:t>
            </a:r>
            <a:endParaRPr lang="fr-FR" b="1" dirty="0"/>
          </a:p>
          <a:p>
            <a:pPr marL="0" indent="0">
              <a:buNone/>
            </a:pPr>
            <a:endParaRPr lang="fr-FR" sz="2000" b="1" dirty="0"/>
          </a:p>
          <a:p>
            <a:pPr marL="342900" lvl="1" indent="0">
              <a:buNone/>
            </a:pPr>
            <a:endParaRPr lang="fr-FR" sz="1700" dirty="0"/>
          </a:p>
          <a:p>
            <a:pPr marL="342900" lvl="1" indent="0">
              <a:buNone/>
            </a:pPr>
            <a:endParaRPr lang="fr-FR" dirty="0"/>
          </a:p>
          <a:p>
            <a:pPr marL="342900" lvl="1" indent="0">
              <a:buNone/>
            </a:pPr>
            <a:endParaRPr lang="fr-FR" dirty="0"/>
          </a:p>
          <a:p>
            <a:pPr marL="342900" lvl="1" indent="0">
              <a:buNone/>
            </a:pPr>
            <a:endParaRPr lang="fr-FR" dirty="0"/>
          </a:p>
          <a:p>
            <a:pPr marL="342900" lvl="1" indent="0">
              <a:buNone/>
            </a:pPr>
            <a:endParaRPr lang="fr-FR" dirty="0"/>
          </a:p>
          <a:p>
            <a:endParaRPr lang="fr-FR" sz="2400" b="1" dirty="0"/>
          </a:p>
          <a:p>
            <a:pPr marL="0" indent="0">
              <a:buNone/>
            </a:pPr>
            <a:endParaRPr lang="fr-FR" dirty="0"/>
          </a:p>
        </p:txBody>
      </p:sp>
      <p:sp>
        <p:nvSpPr>
          <p:cNvPr id="5" name="Espace réservé du numéro de diapositive 4">
            <a:extLst>
              <a:ext uri="{FF2B5EF4-FFF2-40B4-BE49-F238E27FC236}">
                <a16:creationId xmlns:a16="http://schemas.microsoft.com/office/drawing/2014/main" id="{99DDB8FB-67FB-3436-709B-130876E9225E}"/>
              </a:ext>
            </a:extLst>
          </p:cNvPr>
          <p:cNvSpPr>
            <a:spLocks noGrp="1"/>
          </p:cNvSpPr>
          <p:nvPr>
            <p:ph type="sldNum" sz="quarter" idx="12"/>
          </p:nvPr>
        </p:nvSpPr>
        <p:spPr/>
        <p:txBody>
          <a:bodyPr/>
          <a:lstStyle/>
          <a:p>
            <a:fld id="{2E51BBC2-1739-314E-BADD-DFAFCA71CD26}" type="slidenum">
              <a:rPr lang="fr-FR" smtClean="0"/>
              <a:t>7</a:t>
            </a:fld>
            <a:endParaRPr lang="fr-FR" dirty="0"/>
          </a:p>
        </p:txBody>
      </p:sp>
      <p:pic>
        <p:nvPicPr>
          <p:cNvPr id="2" name="Image 1">
            <a:extLst>
              <a:ext uri="{FF2B5EF4-FFF2-40B4-BE49-F238E27FC236}">
                <a16:creationId xmlns:a16="http://schemas.microsoft.com/office/drawing/2014/main" id="{1990E248-A52C-BCBB-0052-675B02423A36}"/>
              </a:ext>
            </a:extLst>
          </p:cNvPr>
          <p:cNvPicPr>
            <a:picLocks noChangeAspect="1"/>
          </p:cNvPicPr>
          <p:nvPr/>
        </p:nvPicPr>
        <p:blipFill>
          <a:blip r:embed="rId3"/>
          <a:stretch>
            <a:fillRect/>
          </a:stretch>
        </p:blipFill>
        <p:spPr>
          <a:xfrm>
            <a:off x="471487" y="3377293"/>
            <a:ext cx="5915025" cy="3151414"/>
          </a:xfrm>
          <a:prstGeom prst="rect">
            <a:avLst/>
          </a:prstGeom>
        </p:spPr>
      </p:pic>
    </p:spTree>
    <p:extLst>
      <p:ext uri="{BB962C8B-B14F-4D97-AF65-F5344CB8AC3E}">
        <p14:creationId xmlns:p14="http://schemas.microsoft.com/office/powerpoint/2010/main" val="30243104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D0B6146E-3B19-B7AC-9E51-F99B9218A091}"/>
              </a:ext>
            </a:extLst>
          </p:cNvPr>
          <p:cNvSpPr>
            <a:spLocks noGrp="1"/>
          </p:cNvSpPr>
          <p:nvPr>
            <p:ph idx="1"/>
          </p:nvPr>
        </p:nvSpPr>
        <p:spPr>
          <a:xfrm>
            <a:off x="471488" y="391885"/>
            <a:ext cx="5915025" cy="8860971"/>
          </a:xfrm>
        </p:spPr>
        <p:txBody>
          <a:bodyPr>
            <a:normAutofit/>
          </a:bodyPr>
          <a:lstStyle/>
          <a:p>
            <a:pPr marL="342900" lvl="1" indent="0">
              <a:buNone/>
            </a:pPr>
            <a:r>
              <a:rPr lang="fr-FR" sz="2000" b="1" dirty="0"/>
              <a:t>2.	Bootstrap</a:t>
            </a:r>
          </a:p>
          <a:p>
            <a:pPr marL="342900" lvl="1" indent="0">
              <a:buNone/>
            </a:pPr>
            <a:r>
              <a:rPr lang="fr-FR" b="0" i="0" u="none" strike="noStrike" dirty="0">
                <a:effectLst/>
              </a:rPr>
              <a:t>Bootstrap est un framework open-source </a:t>
            </a:r>
            <a:r>
              <a:rPr lang="fr-FR" dirty="0"/>
              <a:t>F</a:t>
            </a:r>
            <a:r>
              <a:rPr lang="fr-FR" b="0" i="0" u="none" strike="noStrike" dirty="0">
                <a:effectLst/>
              </a:rPr>
              <a:t>ront-end développé par Twitter. Il fournit un ensemble d'outils et de ressources pour faciliter le développement web, en particulier pour la création de sites web et d'applications web réactives et mobiles. Bootstrap est basé sur HTML, CSS et JavaScript, et il simplifie considérablement le processus de création d'interfaces utilisateur esthétiques et fonctionnelles.</a:t>
            </a:r>
          </a:p>
          <a:p>
            <a:pPr marL="342900" lvl="1" indent="0">
              <a:buNone/>
            </a:pPr>
            <a:endParaRPr lang="fr-FR" dirty="0"/>
          </a:p>
          <a:p>
            <a:pPr marL="342900" lvl="1" indent="0">
              <a:buNone/>
            </a:pPr>
            <a:r>
              <a:rPr lang="fr-FR" sz="2000" b="1" dirty="0"/>
              <a:t>3.	CSS</a:t>
            </a:r>
          </a:p>
          <a:p>
            <a:pPr marL="342900" lvl="1" indent="0">
              <a:buNone/>
            </a:pPr>
            <a:r>
              <a:rPr lang="fr-FR" b="0" i="0" u="none" strike="noStrike" dirty="0">
                <a:effectLst/>
                <a:latin typeface="Söhne"/>
              </a:rPr>
              <a:t>Le CSS, ou Cascading Style Sheets, est un langage de feuilles de style utilisé pour décrire la présentation d'un document écrit en HTML (HyperText Markup Language) ou XML (eXtensible Markup Language). En d'autres termes, le CSS permet de définir la manière dont les éléments d'une page web doivent être affichés à l'écran, imprimés ou encore interprétés par d'autres médias. Le CSS sépare la structure d'une page web de sa présentation, ce qui offre plusieurs avantages, notamment une plus grande flexibilité et une facilité de maintenance. Avec le CSS, vous pouvez spécifier des règles pour le style des textes, des couleurs, des marges, des bordures, des arrière-plans, des mises en page, etc. Les règles CSS sont généralement appliquées de manière hiérarchique, d'où le terme "cascading" (en cascade) dans le nom. Cela signifie que les styles peuvent être hérités d'un élément parent vers ses enfants, mais également que les règles définies à des niveaux supérieurs peuvent être annulées ou modifiées par des règles plus spécifiques.</a:t>
            </a:r>
          </a:p>
          <a:p>
            <a:pPr marL="342900" lvl="1" indent="0">
              <a:buNone/>
            </a:pPr>
            <a:endParaRPr lang="fr-FR" dirty="0">
              <a:latin typeface="Söhne"/>
            </a:endParaRPr>
          </a:p>
          <a:p>
            <a:pPr marL="342900" lvl="1" indent="0">
              <a:buNone/>
            </a:pPr>
            <a:endParaRPr lang="fr-FR" b="0" i="0" u="none" strike="noStrike" dirty="0">
              <a:effectLst/>
              <a:latin typeface="Söhne"/>
            </a:endParaRPr>
          </a:p>
          <a:p>
            <a:pPr marL="342900" lvl="1" indent="0">
              <a:buNone/>
            </a:pPr>
            <a:endParaRPr lang="fr-FR" b="1" dirty="0"/>
          </a:p>
          <a:p>
            <a:pPr marL="342900" lvl="1" indent="0">
              <a:buNone/>
            </a:pPr>
            <a:endParaRPr lang="fr-FR" b="0" i="0" u="none" strike="noStrike" dirty="0">
              <a:effectLst/>
            </a:endParaRPr>
          </a:p>
          <a:p>
            <a:pPr marL="342900" lvl="1" indent="0">
              <a:buNone/>
            </a:pPr>
            <a:endParaRPr lang="fr-FR" dirty="0"/>
          </a:p>
          <a:p>
            <a:pPr marL="342900" lvl="1" indent="0">
              <a:buNone/>
            </a:pPr>
            <a:endParaRPr lang="fr-FR" b="1" dirty="0"/>
          </a:p>
          <a:p>
            <a:pPr marL="342900" lvl="1" indent="0">
              <a:buNone/>
            </a:pPr>
            <a:endParaRPr lang="fr-FR" sz="1700" b="1" dirty="0"/>
          </a:p>
          <a:p>
            <a:pPr marL="342900" lvl="1" indent="0">
              <a:buNone/>
            </a:pPr>
            <a:endParaRPr lang="fr-FR" sz="1700" b="1" dirty="0"/>
          </a:p>
          <a:p>
            <a:endParaRPr lang="fr-FR" sz="2400" b="1" dirty="0"/>
          </a:p>
          <a:p>
            <a:endParaRPr lang="fr-FR" sz="2400" b="1" dirty="0"/>
          </a:p>
          <a:p>
            <a:endParaRPr lang="fr-FR" sz="2400" b="1" dirty="0"/>
          </a:p>
          <a:p>
            <a:endParaRPr lang="fr-FR" sz="2400" b="1" dirty="0"/>
          </a:p>
          <a:p>
            <a:pPr marL="0" indent="0">
              <a:buNone/>
            </a:pPr>
            <a:endParaRPr lang="fr-FR" dirty="0"/>
          </a:p>
        </p:txBody>
      </p:sp>
      <p:sp>
        <p:nvSpPr>
          <p:cNvPr id="5" name="Espace réservé du numéro de diapositive 4">
            <a:extLst>
              <a:ext uri="{FF2B5EF4-FFF2-40B4-BE49-F238E27FC236}">
                <a16:creationId xmlns:a16="http://schemas.microsoft.com/office/drawing/2014/main" id="{99DDB8FB-67FB-3436-709B-130876E9225E}"/>
              </a:ext>
            </a:extLst>
          </p:cNvPr>
          <p:cNvSpPr>
            <a:spLocks noGrp="1"/>
          </p:cNvSpPr>
          <p:nvPr>
            <p:ph type="sldNum" sz="quarter" idx="12"/>
          </p:nvPr>
        </p:nvSpPr>
        <p:spPr/>
        <p:txBody>
          <a:bodyPr/>
          <a:lstStyle/>
          <a:p>
            <a:fld id="{2E51BBC2-1739-314E-BADD-DFAFCA71CD26}" type="slidenum">
              <a:rPr lang="fr-FR" smtClean="0"/>
              <a:t>8</a:t>
            </a:fld>
            <a:endParaRPr lang="fr-FR" dirty="0"/>
          </a:p>
        </p:txBody>
      </p:sp>
    </p:spTree>
    <p:extLst>
      <p:ext uri="{BB962C8B-B14F-4D97-AF65-F5344CB8AC3E}">
        <p14:creationId xmlns:p14="http://schemas.microsoft.com/office/powerpoint/2010/main" val="11440293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D0B6146E-3B19-B7AC-9E51-F99B9218A091}"/>
              </a:ext>
            </a:extLst>
          </p:cNvPr>
          <p:cNvSpPr>
            <a:spLocks noGrp="1"/>
          </p:cNvSpPr>
          <p:nvPr>
            <p:ph idx="1"/>
          </p:nvPr>
        </p:nvSpPr>
        <p:spPr>
          <a:xfrm>
            <a:off x="471488" y="391886"/>
            <a:ext cx="5915025" cy="8530394"/>
          </a:xfrm>
        </p:spPr>
        <p:txBody>
          <a:bodyPr>
            <a:normAutofit/>
          </a:bodyPr>
          <a:lstStyle/>
          <a:p>
            <a:pPr marL="342900" lvl="1" indent="0">
              <a:buNone/>
            </a:pPr>
            <a:r>
              <a:rPr lang="fr-FR" sz="2000" b="1" dirty="0"/>
              <a:t>4.	Fontawesome</a:t>
            </a:r>
            <a:endParaRPr lang="fr-FR" sz="2000" dirty="0">
              <a:latin typeface="Söhne"/>
            </a:endParaRPr>
          </a:p>
          <a:p>
            <a:pPr marL="342900" lvl="1" indent="0">
              <a:buNone/>
            </a:pPr>
            <a:r>
              <a:rPr lang="fr-FR" b="0" i="0" u="none" strike="noStrike" dirty="0">
                <a:effectLst/>
                <a:latin typeface="Söhne"/>
              </a:rPr>
              <a:t>Fontawesome est une bibliothèque d'icônes vectorielles qui peut être utilisée dans le développement web. Plutôt que d'utiliser des images pour afficher des icônes, Fontawesome utilise une police de caractères spéciale qui inclut des symboles d'icônes et permet de les afficher en utilisant du texte standard.</a:t>
            </a:r>
          </a:p>
          <a:p>
            <a:pPr marL="342900" lvl="1" indent="0">
              <a:buNone/>
            </a:pPr>
            <a:endParaRPr lang="fr-FR" dirty="0">
              <a:latin typeface="Söhne"/>
            </a:endParaRPr>
          </a:p>
          <a:p>
            <a:pPr marL="342900" lvl="1" indent="0">
              <a:buNone/>
            </a:pPr>
            <a:r>
              <a:rPr lang="fr-FR" sz="2000" b="1" dirty="0"/>
              <a:t>5.	Flaticon</a:t>
            </a:r>
          </a:p>
          <a:p>
            <a:pPr marL="342900" lvl="1" indent="0">
              <a:buNone/>
            </a:pPr>
            <a:r>
              <a:rPr lang="fr-FR" dirty="0"/>
              <a:t>C’est une alternative à Fontawesome en terme de</a:t>
            </a:r>
          </a:p>
          <a:p>
            <a:pPr marL="342900" lvl="1" indent="0">
              <a:buNone/>
            </a:pPr>
            <a:r>
              <a:rPr lang="fr-FR" dirty="0"/>
              <a:t>bibliothèque d’icônes.</a:t>
            </a:r>
          </a:p>
          <a:p>
            <a:pPr marL="342900" lvl="1" indent="0">
              <a:buNone/>
            </a:pPr>
            <a:endParaRPr lang="fr-FR" dirty="0"/>
          </a:p>
          <a:p>
            <a:pPr marL="342900" lvl="1" indent="0">
              <a:buNone/>
            </a:pPr>
            <a:r>
              <a:rPr lang="fr-FR" sz="2000" b="1" dirty="0"/>
              <a:t>6.	Mobile First</a:t>
            </a:r>
          </a:p>
          <a:p>
            <a:pPr marL="342900" lvl="1" indent="0">
              <a:buNone/>
            </a:pPr>
            <a:r>
              <a:rPr lang="fr-FR" dirty="0">
                <a:latin typeface="Avenir" panose="02000503020000020003" pitchFamily="2" charset="0"/>
              </a:rPr>
              <a:t>C’est un s</a:t>
            </a:r>
            <a:r>
              <a:rPr lang="fr-FR" b="0" i="0" dirty="0">
                <a:effectLst/>
              </a:rPr>
              <a:t>imulateur de smartphones et tablettes sur ordinateur pour visualiser n'importe quel site en version mobile.</a:t>
            </a:r>
            <a:endParaRPr lang="fr-FR" b="1" i="0" dirty="0">
              <a:effectLst/>
            </a:endParaRPr>
          </a:p>
          <a:p>
            <a:pPr marL="342900" lvl="1" indent="0">
              <a:buNone/>
            </a:pPr>
            <a:endParaRPr lang="fr-FR" b="1" dirty="0"/>
          </a:p>
          <a:p>
            <a:r>
              <a:rPr lang="fr-FR" sz="2400" b="1" dirty="0"/>
              <a:t>Méthodologie pour la conception du projet</a:t>
            </a:r>
          </a:p>
          <a:p>
            <a:pPr marL="0" indent="0">
              <a:buNone/>
            </a:pPr>
            <a:endParaRPr lang="fr-FR" sz="2400" dirty="0"/>
          </a:p>
          <a:p>
            <a:pPr marL="342900" lvl="1" indent="0">
              <a:buNone/>
            </a:pPr>
            <a:r>
              <a:rPr lang="fr-FR" dirty="0"/>
              <a:t>Pour concevoir la page Web et en me basant sur la maquette, j’ai découpé chaque partie pour obtenir une plus grande faciliter à la création du projet. Cette méthode me permet également de gérer les balises plus clairement et, du coup, me rend l’indentation du code plus intuitive.</a:t>
            </a:r>
          </a:p>
        </p:txBody>
      </p:sp>
      <p:sp>
        <p:nvSpPr>
          <p:cNvPr id="5" name="Espace réservé du numéro de diapositive 4">
            <a:extLst>
              <a:ext uri="{FF2B5EF4-FFF2-40B4-BE49-F238E27FC236}">
                <a16:creationId xmlns:a16="http://schemas.microsoft.com/office/drawing/2014/main" id="{99DDB8FB-67FB-3436-709B-130876E9225E}"/>
              </a:ext>
            </a:extLst>
          </p:cNvPr>
          <p:cNvSpPr>
            <a:spLocks noGrp="1"/>
          </p:cNvSpPr>
          <p:nvPr>
            <p:ph type="sldNum" sz="quarter" idx="12"/>
          </p:nvPr>
        </p:nvSpPr>
        <p:spPr/>
        <p:txBody>
          <a:bodyPr/>
          <a:lstStyle/>
          <a:p>
            <a:fld id="{2E51BBC2-1739-314E-BADD-DFAFCA71CD26}" type="slidenum">
              <a:rPr lang="fr-FR" smtClean="0"/>
              <a:t>9</a:t>
            </a:fld>
            <a:endParaRPr lang="fr-FR" dirty="0"/>
          </a:p>
        </p:txBody>
      </p:sp>
    </p:spTree>
    <p:extLst>
      <p:ext uri="{BB962C8B-B14F-4D97-AF65-F5344CB8AC3E}">
        <p14:creationId xmlns:p14="http://schemas.microsoft.com/office/powerpoint/2010/main" val="2459549819"/>
      </p:ext>
    </p:extLst>
  </p:cSld>
  <p:clrMapOvr>
    <a:masterClrMapping/>
  </p:clrMapOvr>
</p:sld>
</file>

<file path=ppt/theme/theme1.xml><?xml version="1.0" encoding="utf-8"?>
<a:theme xmlns:a="http://schemas.openxmlformats.org/drawingml/2006/main" name="Thème Office">
  <a:themeElements>
    <a:clrScheme name="Thème 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hème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hèm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1611</TotalTime>
  <Words>2312</Words>
  <Application>Microsoft Macintosh PowerPoint</Application>
  <PresentationFormat>Format A4 (210 x 297 mm)</PresentationFormat>
  <Paragraphs>710</Paragraphs>
  <Slides>20</Slides>
  <Notes>20</Notes>
  <HiddenSlides>0</HiddenSlides>
  <MMClips>0</MMClips>
  <ScaleCrop>false</ScaleCrop>
  <HeadingPairs>
    <vt:vector size="6" baseType="variant">
      <vt:variant>
        <vt:lpstr>Polices utilisées</vt:lpstr>
      </vt:variant>
      <vt:variant>
        <vt:i4>12</vt:i4>
      </vt:variant>
      <vt:variant>
        <vt:lpstr>Thème</vt:lpstr>
      </vt:variant>
      <vt:variant>
        <vt:i4>1</vt:i4>
      </vt:variant>
      <vt:variant>
        <vt:lpstr>Titres des diapositives</vt:lpstr>
      </vt:variant>
      <vt:variant>
        <vt:i4>20</vt:i4>
      </vt:variant>
    </vt:vector>
  </HeadingPairs>
  <TitlesOfParts>
    <vt:vector size="33" baseType="lpstr">
      <vt:lpstr>Abadi MT Condensed Light</vt:lpstr>
      <vt:lpstr>Arial</vt:lpstr>
      <vt:lpstr>Avenir</vt:lpstr>
      <vt:lpstr>Calibri</vt:lpstr>
      <vt:lpstr>Calibri Light</vt:lpstr>
      <vt:lpstr>DejaVuSans</vt:lpstr>
      <vt:lpstr>DejaVuSansMono</vt:lpstr>
      <vt:lpstr>LiberationSerif</vt:lpstr>
      <vt:lpstr>Menlo</vt:lpstr>
      <vt:lpstr>OpenSymbol</vt:lpstr>
      <vt:lpstr>Söhne</vt:lpstr>
      <vt:lpstr>Wingdings</vt:lpstr>
      <vt:lpstr>Thème Office</vt:lpstr>
      <vt:lpstr>Présentation PowerPoint</vt:lpstr>
      <vt:lpstr>Table des matières</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david sat</dc:creator>
  <cp:lastModifiedBy>david sat</cp:lastModifiedBy>
  <cp:revision>8</cp:revision>
  <dcterms:created xsi:type="dcterms:W3CDTF">2024-01-06T13:27:26Z</dcterms:created>
  <dcterms:modified xsi:type="dcterms:W3CDTF">2024-01-07T16:34:54Z</dcterms:modified>
</cp:coreProperties>
</file>